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3.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bookmarkIdSeed="2">
  <p:sldMasterIdLst>
    <p:sldMasterId id="2147483678" r:id="rId1"/>
    <p:sldMasterId id="2147483648" r:id="rId2"/>
    <p:sldMasterId id="2147483691" r:id="rId3"/>
    <p:sldMasterId id="2147483694" r:id="rId4"/>
    <p:sldMasterId id="2147483692" r:id="rId5"/>
  </p:sldMasterIdLst>
  <p:notesMasterIdLst>
    <p:notesMasterId r:id="rId40"/>
  </p:notesMasterIdLst>
  <p:handoutMasterIdLst>
    <p:handoutMasterId r:id="rId41"/>
  </p:handoutMasterIdLst>
  <p:sldIdLst>
    <p:sldId id="325" r:id="rId6"/>
    <p:sldId id="369" r:id="rId7"/>
    <p:sldId id="370" r:id="rId8"/>
    <p:sldId id="317" r:id="rId9"/>
    <p:sldId id="354" r:id="rId10"/>
    <p:sldId id="331" r:id="rId11"/>
    <p:sldId id="332" r:id="rId12"/>
    <p:sldId id="334" r:id="rId13"/>
    <p:sldId id="371" r:id="rId14"/>
    <p:sldId id="360" r:id="rId15"/>
    <p:sldId id="337" r:id="rId16"/>
    <p:sldId id="355" r:id="rId17"/>
    <p:sldId id="339" r:id="rId18"/>
    <p:sldId id="340" r:id="rId19"/>
    <p:sldId id="341" r:id="rId20"/>
    <p:sldId id="362" r:id="rId21"/>
    <p:sldId id="365" r:id="rId22"/>
    <p:sldId id="366" r:id="rId23"/>
    <p:sldId id="344" r:id="rId24"/>
    <p:sldId id="345" r:id="rId25"/>
    <p:sldId id="343" r:id="rId26"/>
    <p:sldId id="367" r:id="rId27"/>
    <p:sldId id="346" r:id="rId28"/>
    <p:sldId id="357" r:id="rId29"/>
    <p:sldId id="342" r:id="rId30"/>
    <p:sldId id="358" r:id="rId31"/>
    <p:sldId id="348" r:id="rId32"/>
    <p:sldId id="350" r:id="rId33"/>
    <p:sldId id="356" r:id="rId34"/>
    <p:sldId id="351" r:id="rId35"/>
    <p:sldId id="330" r:id="rId36"/>
    <p:sldId id="323" r:id="rId37"/>
    <p:sldId id="326" r:id="rId38"/>
    <p:sldId id="353" r:id="rId39"/>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1FFC1"/>
    <a:srgbClr val="E1FFE1"/>
    <a:srgbClr val="00EA00"/>
    <a:srgbClr val="000099"/>
    <a:srgbClr val="0083A9"/>
    <a:srgbClr val="FFFFFF"/>
    <a:srgbClr val="BA8748"/>
    <a:srgbClr val="003399"/>
    <a:srgbClr val="0033CC"/>
    <a:srgbClr val="08080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975" autoAdjust="0"/>
    <p:restoredTop sz="80657" autoAdjust="0"/>
  </p:normalViewPr>
  <p:slideViewPr>
    <p:cSldViewPr>
      <p:cViewPr varScale="1">
        <p:scale>
          <a:sx n="123" d="100"/>
          <a:sy n="123" d="100"/>
        </p:scale>
        <p:origin x="1122" y="90"/>
      </p:cViewPr>
      <p:guideLst>
        <p:guide orient="horz" pos="162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p:cViewPr varScale="1">
        <p:scale>
          <a:sx n="81" d="100"/>
          <a:sy n="81" d="100"/>
        </p:scale>
        <p:origin x="-2124" y="-9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presProps" Target="pres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D152FFC-A212-4E67-804D-6221AB78467E}" type="doc">
      <dgm:prSet loTypeId="urn:microsoft.com/office/officeart/2005/8/layout/hProcess3" loCatId="process" qsTypeId="urn:microsoft.com/office/officeart/2005/8/quickstyle/simple1" qsCatId="simple" csTypeId="urn:microsoft.com/office/officeart/2005/8/colors/accent1_2" csCatId="accent1" phldr="1"/>
      <dgm:spPr/>
    </dgm:pt>
    <dgm:pt modelId="{B4BB361E-5D67-45AB-8D05-7371F75D9F55}" type="pres">
      <dgm:prSet presAssocID="{9D152FFC-A212-4E67-804D-6221AB78467E}" presName="Name0" presStyleCnt="0">
        <dgm:presLayoutVars>
          <dgm:dir/>
          <dgm:animLvl val="lvl"/>
          <dgm:resizeHandles val="exact"/>
        </dgm:presLayoutVars>
      </dgm:prSet>
      <dgm:spPr/>
    </dgm:pt>
    <dgm:pt modelId="{1E1300C7-5544-4373-A23F-116F527346DA}" type="pres">
      <dgm:prSet presAssocID="{9D152FFC-A212-4E67-804D-6221AB78467E}" presName="dummy" presStyleCnt="0"/>
      <dgm:spPr/>
    </dgm:pt>
    <dgm:pt modelId="{B1E215C5-3E79-40E0-9453-A5541C48D95F}" type="pres">
      <dgm:prSet presAssocID="{9D152FFC-A212-4E67-804D-6221AB78467E}" presName="linH" presStyleCnt="0"/>
      <dgm:spPr/>
    </dgm:pt>
    <dgm:pt modelId="{6A38ACEB-0E7B-4C1A-AE6D-32CE652EA06A}" type="pres">
      <dgm:prSet presAssocID="{9D152FFC-A212-4E67-804D-6221AB78467E}" presName="padding1" presStyleCnt="0"/>
      <dgm:spPr/>
    </dgm:pt>
    <dgm:pt modelId="{045C3BDF-8326-456F-8E68-C6B576434128}" type="pres">
      <dgm:prSet presAssocID="{9D152FFC-A212-4E67-804D-6221AB78467E}" presName="padding2" presStyleCnt="0"/>
      <dgm:spPr/>
    </dgm:pt>
    <dgm:pt modelId="{A4D11F37-C372-45A1-830D-9FAA198F7C5B}" type="pres">
      <dgm:prSet presAssocID="{9D152FFC-A212-4E67-804D-6221AB78467E}" presName="negArrow" presStyleCnt="0"/>
      <dgm:spPr/>
    </dgm:pt>
    <dgm:pt modelId="{76EC7A12-B605-446A-A1E1-3E3111B55FB3}" type="pres">
      <dgm:prSet presAssocID="{9D152FFC-A212-4E67-804D-6221AB78467E}" presName="backgroundArrow" presStyleLbl="node1" presStyleIdx="0" presStyleCnt="1" custScaleY="106535" custLinFactNeighborX="598" custLinFactNeighborY="-57395"/>
      <dgm:spPr/>
    </dgm:pt>
  </dgm:ptLst>
  <dgm:cxnLst>
    <dgm:cxn modelId="{ACF3C849-A644-4989-A3F7-1C34B5E81421}" type="presOf" srcId="{9D152FFC-A212-4E67-804D-6221AB78467E}" destId="{B4BB361E-5D67-45AB-8D05-7371F75D9F55}" srcOrd="0" destOrd="0" presId="urn:microsoft.com/office/officeart/2005/8/layout/hProcess3"/>
    <dgm:cxn modelId="{9B18BFC0-5351-43F2-A47B-8AA76E4297EC}" type="presParOf" srcId="{B4BB361E-5D67-45AB-8D05-7371F75D9F55}" destId="{1E1300C7-5544-4373-A23F-116F527346DA}" srcOrd="0" destOrd="0" presId="urn:microsoft.com/office/officeart/2005/8/layout/hProcess3"/>
    <dgm:cxn modelId="{C1F048F1-472F-49A9-AA60-2E208FEF86E6}" type="presParOf" srcId="{B4BB361E-5D67-45AB-8D05-7371F75D9F55}" destId="{B1E215C5-3E79-40E0-9453-A5541C48D95F}" srcOrd="1" destOrd="0" presId="urn:microsoft.com/office/officeart/2005/8/layout/hProcess3"/>
    <dgm:cxn modelId="{20DEA04F-AB36-4525-80FD-DC175029F837}" type="presParOf" srcId="{B1E215C5-3E79-40E0-9453-A5541C48D95F}" destId="{6A38ACEB-0E7B-4C1A-AE6D-32CE652EA06A}" srcOrd="0" destOrd="0" presId="urn:microsoft.com/office/officeart/2005/8/layout/hProcess3"/>
    <dgm:cxn modelId="{2C78D500-E962-49DC-A993-FE15F1651BF4}" type="presParOf" srcId="{B1E215C5-3E79-40E0-9453-A5541C48D95F}" destId="{045C3BDF-8326-456F-8E68-C6B576434128}" srcOrd="1" destOrd="0" presId="urn:microsoft.com/office/officeart/2005/8/layout/hProcess3"/>
    <dgm:cxn modelId="{1D965533-EC2E-40F9-90E9-A98502D173B3}" type="presParOf" srcId="{B1E215C5-3E79-40E0-9453-A5541C48D95F}" destId="{A4D11F37-C372-45A1-830D-9FAA198F7C5B}" srcOrd="2" destOrd="0" presId="urn:microsoft.com/office/officeart/2005/8/layout/hProcess3"/>
    <dgm:cxn modelId="{2B4BEBA9-2DD8-424A-A530-F5AE65DDD69B}" type="presParOf" srcId="{B1E215C5-3E79-40E0-9453-A5541C48D95F}" destId="{76EC7A12-B605-446A-A1E1-3E3111B55FB3}" srcOrd="3" destOrd="0" presId="urn:microsoft.com/office/officeart/2005/8/layout/h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D152FFC-A212-4E67-804D-6221AB78467E}" type="doc">
      <dgm:prSet loTypeId="urn:microsoft.com/office/officeart/2005/8/layout/hProcess3" loCatId="process" qsTypeId="urn:microsoft.com/office/officeart/2005/8/quickstyle/simple1" qsCatId="simple" csTypeId="urn:microsoft.com/office/officeart/2005/8/colors/accent1_2" csCatId="accent1" phldr="1"/>
      <dgm:spPr/>
    </dgm:pt>
    <dgm:pt modelId="{B4BB361E-5D67-45AB-8D05-7371F75D9F55}" type="pres">
      <dgm:prSet presAssocID="{9D152FFC-A212-4E67-804D-6221AB78467E}" presName="Name0" presStyleCnt="0">
        <dgm:presLayoutVars>
          <dgm:dir/>
          <dgm:animLvl val="lvl"/>
          <dgm:resizeHandles val="exact"/>
        </dgm:presLayoutVars>
      </dgm:prSet>
      <dgm:spPr/>
    </dgm:pt>
    <dgm:pt modelId="{1E1300C7-5544-4373-A23F-116F527346DA}" type="pres">
      <dgm:prSet presAssocID="{9D152FFC-A212-4E67-804D-6221AB78467E}" presName="dummy" presStyleCnt="0"/>
      <dgm:spPr/>
    </dgm:pt>
    <dgm:pt modelId="{B1E215C5-3E79-40E0-9453-A5541C48D95F}" type="pres">
      <dgm:prSet presAssocID="{9D152FFC-A212-4E67-804D-6221AB78467E}" presName="linH" presStyleCnt="0"/>
      <dgm:spPr/>
    </dgm:pt>
    <dgm:pt modelId="{6A38ACEB-0E7B-4C1A-AE6D-32CE652EA06A}" type="pres">
      <dgm:prSet presAssocID="{9D152FFC-A212-4E67-804D-6221AB78467E}" presName="padding1" presStyleCnt="0"/>
      <dgm:spPr/>
    </dgm:pt>
    <dgm:pt modelId="{045C3BDF-8326-456F-8E68-C6B576434128}" type="pres">
      <dgm:prSet presAssocID="{9D152FFC-A212-4E67-804D-6221AB78467E}" presName="padding2" presStyleCnt="0"/>
      <dgm:spPr/>
    </dgm:pt>
    <dgm:pt modelId="{A4D11F37-C372-45A1-830D-9FAA198F7C5B}" type="pres">
      <dgm:prSet presAssocID="{9D152FFC-A212-4E67-804D-6221AB78467E}" presName="negArrow" presStyleCnt="0"/>
      <dgm:spPr/>
    </dgm:pt>
    <dgm:pt modelId="{76EC7A12-B605-446A-A1E1-3E3111B55FB3}" type="pres">
      <dgm:prSet presAssocID="{9D152FFC-A212-4E67-804D-6221AB78467E}" presName="backgroundArrow" presStyleLbl="node1" presStyleIdx="0" presStyleCnt="1" custScaleY="67894" custLinFactNeighborY="-9362"/>
      <dgm:spPr/>
    </dgm:pt>
  </dgm:ptLst>
  <dgm:cxnLst>
    <dgm:cxn modelId="{ACF3C849-A644-4989-A3F7-1C34B5E81421}" type="presOf" srcId="{9D152FFC-A212-4E67-804D-6221AB78467E}" destId="{B4BB361E-5D67-45AB-8D05-7371F75D9F55}" srcOrd="0" destOrd="0" presId="urn:microsoft.com/office/officeart/2005/8/layout/hProcess3"/>
    <dgm:cxn modelId="{9B18BFC0-5351-43F2-A47B-8AA76E4297EC}" type="presParOf" srcId="{B4BB361E-5D67-45AB-8D05-7371F75D9F55}" destId="{1E1300C7-5544-4373-A23F-116F527346DA}" srcOrd="0" destOrd="0" presId="urn:microsoft.com/office/officeart/2005/8/layout/hProcess3"/>
    <dgm:cxn modelId="{C1F048F1-472F-49A9-AA60-2E208FEF86E6}" type="presParOf" srcId="{B4BB361E-5D67-45AB-8D05-7371F75D9F55}" destId="{B1E215C5-3E79-40E0-9453-A5541C48D95F}" srcOrd="1" destOrd="0" presId="urn:microsoft.com/office/officeart/2005/8/layout/hProcess3"/>
    <dgm:cxn modelId="{20DEA04F-AB36-4525-80FD-DC175029F837}" type="presParOf" srcId="{B1E215C5-3E79-40E0-9453-A5541C48D95F}" destId="{6A38ACEB-0E7B-4C1A-AE6D-32CE652EA06A}" srcOrd="0" destOrd="0" presId="urn:microsoft.com/office/officeart/2005/8/layout/hProcess3"/>
    <dgm:cxn modelId="{2C78D500-E962-49DC-A993-FE15F1651BF4}" type="presParOf" srcId="{B1E215C5-3E79-40E0-9453-A5541C48D95F}" destId="{045C3BDF-8326-456F-8E68-C6B576434128}" srcOrd="1" destOrd="0" presId="urn:microsoft.com/office/officeart/2005/8/layout/hProcess3"/>
    <dgm:cxn modelId="{1D965533-EC2E-40F9-90E9-A98502D173B3}" type="presParOf" srcId="{B1E215C5-3E79-40E0-9453-A5541C48D95F}" destId="{A4D11F37-C372-45A1-830D-9FAA198F7C5B}" srcOrd="2" destOrd="0" presId="urn:microsoft.com/office/officeart/2005/8/layout/hProcess3"/>
    <dgm:cxn modelId="{2B4BEBA9-2DD8-424A-A530-F5AE65DDD69B}" type="presParOf" srcId="{B1E215C5-3E79-40E0-9453-A5541C48D95F}" destId="{76EC7A12-B605-446A-A1E1-3E3111B55FB3}" srcOrd="3" destOrd="0" presId="urn:microsoft.com/office/officeart/2005/8/layout/h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6EC7A12-B605-446A-A1E1-3E3111B55FB3}">
      <dsp:nvSpPr>
        <dsp:cNvPr id="0" name=""/>
        <dsp:cNvSpPr/>
      </dsp:nvSpPr>
      <dsp:spPr>
        <a:xfrm>
          <a:off x="0" y="0"/>
          <a:ext cx="9144000" cy="3068208"/>
        </a:xfrm>
        <a:prstGeom prst="rightArrow">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6EC7A12-B605-446A-A1E1-3E3111B55FB3}">
      <dsp:nvSpPr>
        <dsp:cNvPr id="0" name=""/>
        <dsp:cNvSpPr/>
      </dsp:nvSpPr>
      <dsp:spPr>
        <a:xfrm>
          <a:off x="0" y="234957"/>
          <a:ext cx="10896600" cy="2384132"/>
        </a:xfrm>
        <a:prstGeom prst="rightArrow">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hProcess3">
  <dgm:title val=""/>
  <dgm:desc val=""/>
  <dgm:catLst>
    <dgm:cat type="process" pri="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chOrder="t">
    <dgm:varLst>
      <dgm:dir/>
      <dgm:animLvl val="lvl"/>
      <dgm:resizeHandles val="exact"/>
    </dgm:varLst>
    <dgm:alg type="composite"/>
    <dgm:shape xmlns:r="http://schemas.openxmlformats.org/officeDocument/2006/relationships" r:blip="">
      <dgm:adjLst/>
    </dgm:shape>
    <dgm:presOf/>
    <dgm:constrLst>
      <dgm:constr type="w" for="ch" forName="dummy" refType="w"/>
      <dgm:constr type="h" for="ch" forName="dummy" refType="h"/>
      <dgm:constr type="h" for="ch" forName="dummy" refType="w" refFor="ch" refForName="dummy" op="lte" fact="0.4"/>
      <dgm:constr type="ctrX" for="ch" forName="dummy" refType="w" fact="0.5"/>
      <dgm:constr type="ctrY" for="ch" forName="dummy" refType="h" fact="0.5"/>
      <dgm:constr type="w" for="ch" forName="linH" refType="w"/>
      <dgm:constr type="h" for="ch" forName="linH" refType="h"/>
      <dgm:constr type="ctrX" for="ch" forName="linH" refType="w" fact="0.5"/>
      <dgm:constr type="ctrY" for="ch" forName="linH" refType="h" fact="0.5"/>
      <dgm:constr type="userP" for="ch" forName="linH" refType="h" refFor="ch" refForName="dummy" fact="0.25"/>
      <dgm:constr type="userT" for="des" forName="parTx" refType="w" refFor="ch" refForName="dummy" fact="0.2"/>
    </dgm:constrLst>
    <dgm:ruleLst/>
    <dgm:layoutNode name="dummy">
      <dgm:alg type="sp"/>
      <dgm:shape xmlns:r="http://schemas.openxmlformats.org/officeDocument/2006/relationships" r:blip="">
        <dgm:adjLst/>
      </dgm:shape>
      <dgm:presOf/>
      <dgm:constrLst/>
      <dgm:ruleLst/>
    </dgm:layoutNode>
    <dgm:layoutNode name="linH">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primFontSz" for="des" forName="parTx" val="65"/>
        <dgm:constr type="primFontSz" for="des" forName="desTx" refType="primFontSz" refFor="des" refForName="parTx" op="equ"/>
        <dgm:constr type="h" for="des" forName="parTx" refType="primFontSz" refFor="des" refForName="parTx"/>
        <dgm:constr type="h" for="des" forName="desTx" refType="primFontSz" refFor="des" refForName="parTx" fact="0.5"/>
        <dgm:constr type="h" for="des" forName="parTx" op="equ"/>
        <dgm:constr type="h" for="des" forName="desTx" op="equ"/>
        <dgm:constr type="h" for="ch" forName="backgroundArrow" refType="primFontSz" refFor="des" refForName="parTx" fact="2"/>
        <dgm:constr type="h" for="ch" forName="backgroundArrow" refType="h" refFor="des" refForName="parTx" op="lte" fact="2"/>
        <dgm:constr type="h" for="ch" forName="backgroundArrow" refType="h" refFor="des" refForName="parTx" op="gte" fact="2"/>
        <dgm:constr type="h" for="des" forName="spVertical1" refType="primFontSz" refFor="des" refForName="parTx" fact="0.5"/>
        <dgm:constr type="h" for="des" forName="spVertical1" refType="h" refFor="des" refForName="parTx" op="lte" fact="0.5"/>
        <dgm:constr type="h" for="des" forName="spVertical1" refType="h" refFor="des" refForName="parTx" op="gte" fact="0.5"/>
        <dgm:constr type="h" for="des" forName="spVertical2" refType="primFontSz" refFor="des" refForName="parTx" fact="0.5"/>
        <dgm:constr type="h" for="des" forName="spVertical2" refType="h" refFor="des" refForName="parTx" op="lte" fact="0.5"/>
        <dgm:constr type="h" for="des" forName="spVertical2" refType="h" refFor="des" refForName="parTx" op="gte" fact="0.5"/>
        <dgm:constr type="h" for="des" forName="spVertical3" refType="primFontSz" refFor="des" refForName="parTx" fact="-0.4"/>
        <dgm:constr type="h" for="des" forName="spVertical3" refType="h" refFor="des" refForName="parTx" op="lte" fact="-0.4"/>
        <dgm:constr type="h" for="des" forName="spVertical3" refType="h" refFor="des" refForName="parTx" op="gte" fact="-0.4"/>
        <dgm:constr type="w" for="ch" forName="backgroundArrow" refType="w"/>
        <dgm:constr type="w" for="ch" forName="negArrow" refType="w" fact="-1"/>
        <dgm:constr type="w" for="ch" forName="linV" refType="w"/>
        <dgm:constr type="w" for="ch" forName="space" refType="w" refFor="ch" refForName="linV" fact="0.2"/>
        <dgm:constr type="w" for="ch" forName="padding1" refType="w" fact="0.08"/>
        <dgm:constr type="userP"/>
        <dgm:constr type="w" for="ch" forName="padding2" refType="userP"/>
      </dgm:constrLst>
      <dgm:ruleLst>
        <dgm:rule type="w" for="ch" forName="linV" val="0" fact="NaN" max="NaN"/>
        <dgm:rule type="primFontSz" for="des" forName="parTx" val="5" fact="NaN" max="NaN"/>
      </dgm:ruleLst>
      <dgm:layoutNode name="padding1">
        <dgm:alg type="sp"/>
        <dgm:shape xmlns:r="http://schemas.openxmlformats.org/officeDocument/2006/relationships" r:blip="">
          <dgm:adjLst/>
        </dgm:shape>
        <dgm:presOf/>
        <dgm:constrLst/>
        <dgm:ruleLst/>
      </dgm:layoutNode>
      <dgm:forEach name="Name4" axis="ch" ptType="node">
        <dgm:layoutNode name="linV">
          <dgm:alg type="lin">
            <dgm:param type="linDir" val="fromT"/>
          </dgm:alg>
          <dgm:shape xmlns:r="http://schemas.openxmlformats.org/officeDocument/2006/relationships" r:blip="">
            <dgm:adjLst/>
          </dgm:shape>
          <dgm:presOf/>
          <dgm:constrLst>
            <dgm:constr type="w" for="ch" forName="spVertical1" refType="w"/>
            <dgm:constr type="w" for="ch" forName="parTx" refType="w"/>
            <dgm:constr type="w" for="ch" forName="spVertical2" refType="w"/>
            <dgm:constr type="w" for="ch" forName="spVertical3" refType="w"/>
            <dgm:constr type="w" for="ch" forName="desTx" refType="w"/>
          </dgm:constrLst>
          <dgm:ruleLst/>
          <dgm:layoutNode name="spVertical1">
            <dgm:alg type="sp"/>
            <dgm:shape xmlns:r="http://schemas.openxmlformats.org/officeDocument/2006/relationships" r:blip="">
              <dgm:adjLst/>
            </dgm:shape>
            <dgm:presOf/>
            <dgm:constrLst/>
            <dgm:ruleLst/>
          </dgm:layoutNode>
          <dgm:layoutNode name="parTx" styleLbl="revTx">
            <dgm:varLst>
              <dgm:chMax val="0"/>
              <dgm:chPref val="0"/>
              <dgm:bulletEnabled val="1"/>
            </dgm:varLst>
            <dgm:choose name="Name5">
              <dgm:if name="Name6" axis="root des" ptType="all node" func="maxDepth" op="gt" val="1">
                <dgm:alg type="tx">
                  <dgm:param type="parTxLTRAlign" val="l"/>
                  <dgm:param type="parTxRTLAlign" val="r"/>
                </dgm:alg>
              </dgm:if>
              <dgm:else name="Name7">
                <dgm:alg type="tx">
                  <dgm:param type="parTxLTRAlign" val="ctr"/>
                  <dgm:param type="parTxRTLAlign" val="ctr"/>
                </dgm:alg>
              </dgm:else>
            </dgm:choose>
            <dgm:shape xmlns:r="http://schemas.openxmlformats.org/officeDocument/2006/relationships" type="rect" r:blip="">
              <dgm:adjLst/>
            </dgm:shape>
            <dgm:presOf axis="self" ptType="node"/>
            <dgm:choose name="Name8">
              <dgm:if name="Name9" func="var" arg="dir" op="equ" val="norm">
                <dgm:constrLst>
                  <dgm:constr type="userT"/>
                  <dgm:constr type="h" refType="userT" op="lte"/>
                  <dgm:constr type="tMarg" refType="primFontSz" fact="0.8"/>
                  <dgm:constr type="bMarg" refType="tMarg"/>
                  <dgm:constr type="lMarg"/>
                  <dgm:constr type="rMarg"/>
                </dgm:constrLst>
              </dgm:if>
              <dgm:else name="Name10">
                <dgm:constrLst>
                  <dgm:constr type="userT"/>
                  <dgm:constr type="h" refType="userT" op="lte"/>
                  <dgm:constr type="tMarg" refType="primFontSz" fact="0.8"/>
                  <dgm:constr type="bMarg" refType="tMarg"/>
                  <dgm:constr type="lMarg"/>
                  <dgm:constr type="rMarg"/>
                </dgm:constrLst>
              </dgm:else>
            </dgm:choose>
            <dgm:ruleLst>
              <dgm:rule type="h" val="INF" fact="NaN" max="NaN"/>
            </dgm:ruleLst>
          </dgm:layoutNode>
          <dgm:layoutNode name="spVertical2">
            <dgm:alg type="sp"/>
            <dgm:shape xmlns:r="http://schemas.openxmlformats.org/officeDocument/2006/relationships" r:blip="">
              <dgm:adjLst/>
            </dgm:shape>
            <dgm:presOf/>
            <dgm:constrLst/>
            <dgm:ruleLst/>
          </dgm:layoutNode>
          <dgm:layoutNode name="spVertical3">
            <dgm:alg type="sp"/>
            <dgm:shape xmlns:r="http://schemas.openxmlformats.org/officeDocument/2006/relationships" r:blip="">
              <dgm:adjLst/>
            </dgm:shape>
            <dgm:presOf/>
            <dgm:constrLst/>
            <dgm:ruleLst/>
          </dgm:layoutNode>
          <dgm:choose name="Name11">
            <dgm:if name="Name12" axis="ch" ptType="node" func="cnt" op="gte" val="1">
              <dgm:layoutNode name="desTx" styleLbl="revTx">
                <dgm:varLst>
                  <dgm:bulletEnabled val="1"/>
                </dgm:varLst>
                <dgm:alg type="tx">
                  <dgm:param type="stBulletLvl" val="1"/>
                </dgm:alg>
                <dgm:shape xmlns:r="http://schemas.openxmlformats.org/officeDocument/2006/relationships" type="rect" r:blip="">
                  <dgm:adjLst/>
                </dgm:shape>
                <dgm:presOf axis="des" ptType="node"/>
                <dgm:constrLst>
                  <dgm:constr type="tMarg"/>
                  <dgm:constr type="bMarg"/>
                  <dgm:constr type="rMarg"/>
                  <dgm:constr type="lMarg"/>
                </dgm:constrLst>
                <dgm:ruleLst>
                  <dgm:rule type="h" val="INF" fact="NaN" max="NaN"/>
                </dgm:ruleLst>
              </dgm:layoutNode>
            </dgm:if>
            <dgm:else name="Name13"/>
          </dgm:choose>
        </dgm:layoutNod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name="padding2">
        <dgm:alg type="sp"/>
        <dgm:shape xmlns:r="http://schemas.openxmlformats.org/officeDocument/2006/relationships" r:blip="">
          <dgm:adjLst/>
        </dgm:shape>
        <dgm:presOf/>
        <dgm:constrLst/>
        <dgm:ruleLst/>
      </dgm:layoutNode>
      <dgm:layoutNode name="negArrow">
        <dgm:alg type="sp"/>
        <dgm:shape xmlns:r="http://schemas.openxmlformats.org/officeDocument/2006/relationships" r:blip="">
          <dgm:adjLst/>
        </dgm:shape>
        <dgm:presOf/>
        <dgm:constrLst/>
        <dgm:ruleLst/>
      </dgm:layoutNode>
      <dgm:layoutNode name="backgroundArrow" styleLbl="node1">
        <dgm:alg type="sp"/>
        <dgm:choose name="Name15">
          <dgm:if name="Name16" func="var" arg="dir" op="equ" val="norm">
            <dgm:shape xmlns:r="http://schemas.openxmlformats.org/officeDocument/2006/relationships" type="rightArrow" r:blip="">
              <dgm:adjLst/>
            </dgm:shape>
          </dgm:if>
          <dgm:else name="Name17">
            <dgm:shape xmlns:r="http://schemas.openxmlformats.org/officeDocument/2006/relationships" type="leftArrow" r:blip="">
              <dgm:adjLst/>
            </dgm:shape>
          </dgm:else>
        </dgm:choose>
        <dgm:presOf/>
        <dgm:constrLst/>
        <dgm:ruleLst/>
      </dgm:layoutNode>
    </dgm:layoutNode>
  </dgm:layoutNode>
</dgm:layoutDef>
</file>

<file path=ppt/diagrams/layout2.xml><?xml version="1.0" encoding="utf-8"?>
<dgm:layoutDef xmlns:dgm="http://schemas.openxmlformats.org/drawingml/2006/diagram" xmlns:a="http://schemas.openxmlformats.org/drawingml/2006/main" uniqueId="urn:microsoft.com/office/officeart/2005/8/layout/hProcess3">
  <dgm:title val=""/>
  <dgm:desc val=""/>
  <dgm:catLst>
    <dgm:cat type="process" pri="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chOrder="t">
    <dgm:varLst>
      <dgm:dir/>
      <dgm:animLvl val="lvl"/>
      <dgm:resizeHandles val="exact"/>
    </dgm:varLst>
    <dgm:alg type="composite"/>
    <dgm:shape xmlns:r="http://schemas.openxmlformats.org/officeDocument/2006/relationships" r:blip="">
      <dgm:adjLst/>
    </dgm:shape>
    <dgm:presOf/>
    <dgm:constrLst>
      <dgm:constr type="w" for="ch" forName="dummy" refType="w"/>
      <dgm:constr type="h" for="ch" forName="dummy" refType="h"/>
      <dgm:constr type="h" for="ch" forName="dummy" refType="w" refFor="ch" refForName="dummy" op="lte" fact="0.4"/>
      <dgm:constr type="ctrX" for="ch" forName="dummy" refType="w" fact="0.5"/>
      <dgm:constr type="ctrY" for="ch" forName="dummy" refType="h" fact="0.5"/>
      <dgm:constr type="w" for="ch" forName="linH" refType="w"/>
      <dgm:constr type="h" for="ch" forName="linH" refType="h"/>
      <dgm:constr type="ctrX" for="ch" forName="linH" refType="w" fact="0.5"/>
      <dgm:constr type="ctrY" for="ch" forName="linH" refType="h" fact="0.5"/>
      <dgm:constr type="userP" for="ch" forName="linH" refType="h" refFor="ch" refForName="dummy" fact="0.25"/>
      <dgm:constr type="userT" for="des" forName="parTx" refType="w" refFor="ch" refForName="dummy" fact="0.2"/>
    </dgm:constrLst>
    <dgm:ruleLst/>
    <dgm:layoutNode name="dummy">
      <dgm:alg type="sp"/>
      <dgm:shape xmlns:r="http://schemas.openxmlformats.org/officeDocument/2006/relationships" r:blip="">
        <dgm:adjLst/>
      </dgm:shape>
      <dgm:presOf/>
      <dgm:constrLst/>
      <dgm:ruleLst/>
    </dgm:layoutNode>
    <dgm:layoutNode name="linH">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primFontSz" for="des" forName="parTx" val="65"/>
        <dgm:constr type="primFontSz" for="des" forName="desTx" refType="primFontSz" refFor="des" refForName="parTx" op="equ"/>
        <dgm:constr type="h" for="des" forName="parTx" refType="primFontSz" refFor="des" refForName="parTx"/>
        <dgm:constr type="h" for="des" forName="desTx" refType="primFontSz" refFor="des" refForName="parTx" fact="0.5"/>
        <dgm:constr type="h" for="des" forName="parTx" op="equ"/>
        <dgm:constr type="h" for="des" forName="desTx" op="equ"/>
        <dgm:constr type="h" for="ch" forName="backgroundArrow" refType="primFontSz" refFor="des" refForName="parTx" fact="2"/>
        <dgm:constr type="h" for="ch" forName="backgroundArrow" refType="h" refFor="des" refForName="parTx" op="lte" fact="2"/>
        <dgm:constr type="h" for="ch" forName="backgroundArrow" refType="h" refFor="des" refForName="parTx" op="gte" fact="2"/>
        <dgm:constr type="h" for="des" forName="spVertical1" refType="primFontSz" refFor="des" refForName="parTx" fact="0.5"/>
        <dgm:constr type="h" for="des" forName="spVertical1" refType="h" refFor="des" refForName="parTx" op="lte" fact="0.5"/>
        <dgm:constr type="h" for="des" forName="spVertical1" refType="h" refFor="des" refForName="parTx" op="gte" fact="0.5"/>
        <dgm:constr type="h" for="des" forName="spVertical2" refType="primFontSz" refFor="des" refForName="parTx" fact="0.5"/>
        <dgm:constr type="h" for="des" forName="spVertical2" refType="h" refFor="des" refForName="parTx" op="lte" fact="0.5"/>
        <dgm:constr type="h" for="des" forName="spVertical2" refType="h" refFor="des" refForName="parTx" op="gte" fact="0.5"/>
        <dgm:constr type="h" for="des" forName="spVertical3" refType="primFontSz" refFor="des" refForName="parTx" fact="-0.4"/>
        <dgm:constr type="h" for="des" forName="spVertical3" refType="h" refFor="des" refForName="parTx" op="lte" fact="-0.4"/>
        <dgm:constr type="h" for="des" forName="spVertical3" refType="h" refFor="des" refForName="parTx" op="gte" fact="-0.4"/>
        <dgm:constr type="w" for="ch" forName="backgroundArrow" refType="w"/>
        <dgm:constr type="w" for="ch" forName="negArrow" refType="w" fact="-1"/>
        <dgm:constr type="w" for="ch" forName="linV" refType="w"/>
        <dgm:constr type="w" for="ch" forName="space" refType="w" refFor="ch" refForName="linV" fact="0.2"/>
        <dgm:constr type="w" for="ch" forName="padding1" refType="w" fact="0.08"/>
        <dgm:constr type="userP"/>
        <dgm:constr type="w" for="ch" forName="padding2" refType="userP"/>
      </dgm:constrLst>
      <dgm:ruleLst>
        <dgm:rule type="w" for="ch" forName="linV" val="0" fact="NaN" max="NaN"/>
        <dgm:rule type="primFontSz" for="des" forName="parTx" val="5" fact="NaN" max="NaN"/>
      </dgm:ruleLst>
      <dgm:layoutNode name="padding1">
        <dgm:alg type="sp"/>
        <dgm:shape xmlns:r="http://schemas.openxmlformats.org/officeDocument/2006/relationships" r:blip="">
          <dgm:adjLst/>
        </dgm:shape>
        <dgm:presOf/>
        <dgm:constrLst/>
        <dgm:ruleLst/>
      </dgm:layoutNode>
      <dgm:forEach name="Name4" axis="ch" ptType="node">
        <dgm:layoutNode name="linV">
          <dgm:alg type="lin">
            <dgm:param type="linDir" val="fromT"/>
          </dgm:alg>
          <dgm:shape xmlns:r="http://schemas.openxmlformats.org/officeDocument/2006/relationships" r:blip="">
            <dgm:adjLst/>
          </dgm:shape>
          <dgm:presOf/>
          <dgm:constrLst>
            <dgm:constr type="w" for="ch" forName="spVertical1" refType="w"/>
            <dgm:constr type="w" for="ch" forName="parTx" refType="w"/>
            <dgm:constr type="w" for="ch" forName="spVertical2" refType="w"/>
            <dgm:constr type="w" for="ch" forName="spVertical3" refType="w"/>
            <dgm:constr type="w" for="ch" forName="desTx" refType="w"/>
          </dgm:constrLst>
          <dgm:ruleLst/>
          <dgm:layoutNode name="spVertical1">
            <dgm:alg type="sp"/>
            <dgm:shape xmlns:r="http://schemas.openxmlformats.org/officeDocument/2006/relationships" r:blip="">
              <dgm:adjLst/>
            </dgm:shape>
            <dgm:presOf/>
            <dgm:constrLst/>
            <dgm:ruleLst/>
          </dgm:layoutNode>
          <dgm:layoutNode name="parTx" styleLbl="revTx">
            <dgm:varLst>
              <dgm:chMax val="0"/>
              <dgm:chPref val="0"/>
              <dgm:bulletEnabled val="1"/>
            </dgm:varLst>
            <dgm:choose name="Name5">
              <dgm:if name="Name6" axis="root des" ptType="all node" func="maxDepth" op="gt" val="1">
                <dgm:alg type="tx">
                  <dgm:param type="parTxLTRAlign" val="l"/>
                  <dgm:param type="parTxRTLAlign" val="r"/>
                </dgm:alg>
              </dgm:if>
              <dgm:else name="Name7">
                <dgm:alg type="tx">
                  <dgm:param type="parTxLTRAlign" val="ctr"/>
                  <dgm:param type="parTxRTLAlign" val="ctr"/>
                </dgm:alg>
              </dgm:else>
            </dgm:choose>
            <dgm:shape xmlns:r="http://schemas.openxmlformats.org/officeDocument/2006/relationships" type="rect" r:blip="">
              <dgm:adjLst/>
            </dgm:shape>
            <dgm:presOf axis="self" ptType="node"/>
            <dgm:choose name="Name8">
              <dgm:if name="Name9" func="var" arg="dir" op="equ" val="norm">
                <dgm:constrLst>
                  <dgm:constr type="userT"/>
                  <dgm:constr type="h" refType="userT" op="lte"/>
                  <dgm:constr type="tMarg" refType="primFontSz" fact="0.8"/>
                  <dgm:constr type="bMarg" refType="tMarg"/>
                  <dgm:constr type="lMarg"/>
                  <dgm:constr type="rMarg"/>
                </dgm:constrLst>
              </dgm:if>
              <dgm:else name="Name10">
                <dgm:constrLst>
                  <dgm:constr type="userT"/>
                  <dgm:constr type="h" refType="userT" op="lte"/>
                  <dgm:constr type="tMarg" refType="primFontSz" fact="0.8"/>
                  <dgm:constr type="bMarg" refType="tMarg"/>
                  <dgm:constr type="lMarg"/>
                  <dgm:constr type="rMarg"/>
                </dgm:constrLst>
              </dgm:else>
            </dgm:choose>
            <dgm:ruleLst>
              <dgm:rule type="h" val="INF" fact="NaN" max="NaN"/>
            </dgm:ruleLst>
          </dgm:layoutNode>
          <dgm:layoutNode name="spVertical2">
            <dgm:alg type="sp"/>
            <dgm:shape xmlns:r="http://schemas.openxmlformats.org/officeDocument/2006/relationships" r:blip="">
              <dgm:adjLst/>
            </dgm:shape>
            <dgm:presOf/>
            <dgm:constrLst/>
            <dgm:ruleLst/>
          </dgm:layoutNode>
          <dgm:layoutNode name="spVertical3">
            <dgm:alg type="sp"/>
            <dgm:shape xmlns:r="http://schemas.openxmlformats.org/officeDocument/2006/relationships" r:blip="">
              <dgm:adjLst/>
            </dgm:shape>
            <dgm:presOf/>
            <dgm:constrLst/>
            <dgm:ruleLst/>
          </dgm:layoutNode>
          <dgm:choose name="Name11">
            <dgm:if name="Name12" axis="ch" ptType="node" func="cnt" op="gte" val="1">
              <dgm:layoutNode name="desTx" styleLbl="revTx">
                <dgm:varLst>
                  <dgm:bulletEnabled val="1"/>
                </dgm:varLst>
                <dgm:alg type="tx">
                  <dgm:param type="stBulletLvl" val="1"/>
                </dgm:alg>
                <dgm:shape xmlns:r="http://schemas.openxmlformats.org/officeDocument/2006/relationships" type="rect" r:blip="">
                  <dgm:adjLst/>
                </dgm:shape>
                <dgm:presOf axis="des" ptType="node"/>
                <dgm:constrLst>
                  <dgm:constr type="tMarg"/>
                  <dgm:constr type="bMarg"/>
                  <dgm:constr type="rMarg"/>
                  <dgm:constr type="lMarg"/>
                </dgm:constrLst>
                <dgm:ruleLst>
                  <dgm:rule type="h" val="INF" fact="NaN" max="NaN"/>
                </dgm:ruleLst>
              </dgm:layoutNode>
            </dgm:if>
            <dgm:else name="Name13"/>
          </dgm:choose>
        </dgm:layoutNod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name="padding2">
        <dgm:alg type="sp"/>
        <dgm:shape xmlns:r="http://schemas.openxmlformats.org/officeDocument/2006/relationships" r:blip="">
          <dgm:adjLst/>
        </dgm:shape>
        <dgm:presOf/>
        <dgm:constrLst/>
        <dgm:ruleLst/>
      </dgm:layoutNode>
      <dgm:layoutNode name="negArrow">
        <dgm:alg type="sp"/>
        <dgm:shape xmlns:r="http://schemas.openxmlformats.org/officeDocument/2006/relationships" r:blip="">
          <dgm:adjLst/>
        </dgm:shape>
        <dgm:presOf/>
        <dgm:constrLst/>
        <dgm:ruleLst/>
      </dgm:layoutNode>
      <dgm:layoutNode name="backgroundArrow" styleLbl="node1">
        <dgm:alg type="sp"/>
        <dgm:choose name="Name15">
          <dgm:if name="Name16" func="var" arg="dir" op="equ" val="norm">
            <dgm:shape xmlns:r="http://schemas.openxmlformats.org/officeDocument/2006/relationships" type="rightArrow" r:blip="">
              <dgm:adjLst/>
            </dgm:shape>
          </dgm:if>
          <dgm:else name="Name17">
            <dgm:shape xmlns:r="http://schemas.openxmlformats.org/officeDocument/2006/relationships" type="leftArrow" r:blip="">
              <dgm:adjLst/>
            </dgm:shape>
          </dgm:else>
        </dgm:choose>
        <dgm:presOf/>
        <dgm:constrLst/>
        <dgm:ruleLst/>
      </dgm:layoutNode>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D75B3549-48AF-4A47-A563-37BCF58341FB}" type="datetimeFigureOut">
              <a:rPr lang="en-US" smtClean="0"/>
              <a:t>1/29/2019</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FC16766F-B39D-42FD-ACBC-1002D130679C}" type="slidenum">
              <a:rPr lang="en-US" smtClean="0"/>
              <a:t>‹#›</a:t>
            </a:fld>
            <a:endParaRPr lang="en-US" dirty="0"/>
          </a:p>
        </p:txBody>
      </p:sp>
    </p:spTree>
    <p:extLst>
      <p:ext uri="{BB962C8B-B14F-4D97-AF65-F5344CB8AC3E}">
        <p14:creationId xmlns:p14="http://schemas.microsoft.com/office/powerpoint/2010/main" val="3498927610"/>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58CF8AA-71CD-48AE-96C2-778BE54C3BBB}" type="datetimeFigureOut">
              <a:rPr lang="en-US" smtClean="0"/>
              <a:t>1/29/2019</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384A2F3-949C-4DF8-B8FE-27C48E8E5C0D}" type="slidenum">
              <a:rPr lang="en-US" smtClean="0"/>
              <a:t>‹#›</a:t>
            </a:fld>
            <a:endParaRPr lang="en-US" dirty="0"/>
          </a:p>
        </p:txBody>
      </p:sp>
    </p:spTree>
    <p:extLst>
      <p:ext uri="{BB962C8B-B14F-4D97-AF65-F5344CB8AC3E}">
        <p14:creationId xmlns:p14="http://schemas.microsoft.com/office/powerpoint/2010/main" val="1315275792"/>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Important</a:t>
            </a:r>
            <a:r>
              <a:rPr lang="en-US" baseline="0" dirty="0" smtClean="0"/>
              <a:t> points: </a:t>
            </a:r>
          </a:p>
          <a:p>
            <a:pPr marL="171450" indent="-171450">
              <a:buFont typeface="Arial" panose="020B0604020202020204" pitchFamily="34" charset="0"/>
              <a:buChar char="•"/>
            </a:pPr>
            <a:r>
              <a:rPr lang="en-US" baseline="0" dirty="0" smtClean="0"/>
              <a:t>The ICAP template can be used stand alone or revised as needed. </a:t>
            </a:r>
          </a:p>
          <a:p>
            <a:pPr marL="171450" indent="-171450">
              <a:buFont typeface="Arial" panose="020B0604020202020204" pitchFamily="34" charset="0"/>
              <a:buChar char="•"/>
            </a:pPr>
            <a:r>
              <a:rPr lang="en-US" baseline="0" dirty="0" smtClean="0"/>
              <a:t>The ICAP template is best practice but other templates that meet statutory requirements can be used. </a:t>
            </a:r>
          </a:p>
          <a:p>
            <a:pPr marL="171450" indent="-171450">
              <a:buFont typeface="Arial" panose="020B0604020202020204" pitchFamily="34" charset="0"/>
              <a:buChar char="•"/>
            </a:pPr>
            <a:r>
              <a:rPr lang="en-US" baseline="0" dirty="0" smtClean="0"/>
              <a:t>The ICAP template is compliant with SB638. </a:t>
            </a:r>
          </a:p>
          <a:p>
            <a:pPr marL="171450" indent="-171450">
              <a:buFont typeface="Arial" panose="020B0604020202020204" pitchFamily="34" charset="0"/>
              <a:buChar char="•"/>
            </a:pPr>
            <a:r>
              <a:rPr lang="en-US" baseline="0" dirty="0" smtClean="0"/>
              <a:t>Coming soon, Missouri Connections platform will contain the ICAP template.</a:t>
            </a:r>
          </a:p>
          <a:p>
            <a:pPr marL="171450" indent="-171450">
              <a:buFont typeface="Arial" panose="020B0604020202020204" pitchFamily="34" charset="0"/>
              <a:buChar char="•"/>
            </a:pPr>
            <a:r>
              <a:rPr lang="en-US" baseline="0" dirty="0" smtClean="0"/>
              <a:t>Best practice would be that all students grades 8-12 utilize the same ICAP template.</a:t>
            </a:r>
          </a:p>
          <a:p>
            <a:pPr marL="628650" lvl="1" indent="-171450">
              <a:buFont typeface="Arial" panose="020B0604020202020204" pitchFamily="34" charset="0"/>
              <a:buChar char="•"/>
            </a:pPr>
            <a:r>
              <a:rPr lang="en-US" baseline="0" dirty="0" smtClean="0"/>
              <a:t>Some schools may find it beneficial to start with the 8</a:t>
            </a:r>
            <a:r>
              <a:rPr lang="en-US" baseline="30000" dirty="0" smtClean="0"/>
              <a:t>th</a:t>
            </a:r>
            <a:r>
              <a:rPr lang="en-US" baseline="0" dirty="0" smtClean="0"/>
              <a:t> grade and phase in following 8</a:t>
            </a:r>
            <a:r>
              <a:rPr lang="en-US" baseline="30000" dirty="0" smtClean="0"/>
              <a:t>th</a:t>
            </a:r>
            <a:r>
              <a:rPr lang="en-US" baseline="0" dirty="0" smtClean="0"/>
              <a:t> grade classes over the next four years.</a:t>
            </a:r>
          </a:p>
        </p:txBody>
      </p:sp>
    </p:spTree>
    <p:extLst>
      <p:ext uri="{BB962C8B-B14F-4D97-AF65-F5344CB8AC3E}">
        <p14:creationId xmlns:p14="http://schemas.microsoft.com/office/powerpoint/2010/main" val="35269093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74638" indent="-274638">
              <a:buFontTx/>
              <a:buChar char="•"/>
            </a:pPr>
            <a:r>
              <a:rPr lang="en-US" altLang="en-US" dirty="0" smtClean="0"/>
              <a:t>This third page of the ICAP</a:t>
            </a:r>
            <a:r>
              <a:rPr lang="en-US" altLang="en-US" baseline="0" dirty="0" smtClean="0"/>
              <a:t> </a:t>
            </a:r>
            <a:r>
              <a:rPr lang="en-US" altLang="en-US" dirty="0" smtClean="0"/>
              <a:t>is applicable to Career and Technical Education Certificate Requirements. </a:t>
            </a:r>
          </a:p>
          <a:p>
            <a:pPr marL="274638" indent="-274638">
              <a:buFontTx/>
              <a:buChar char="•"/>
            </a:pPr>
            <a:r>
              <a:rPr lang="en-US" altLang="en-US" b="1" dirty="0" smtClean="0"/>
              <a:t>Typically a student would begin</a:t>
            </a:r>
            <a:r>
              <a:rPr lang="en-US" altLang="en-US" b="1" baseline="0" dirty="0" smtClean="0"/>
              <a:t> CTE coursework</a:t>
            </a:r>
            <a:r>
              <a:rPr lang="en-US" altLang="en-US" b="1" dirty="0" smtClean="0"/>
              <a:t> during their junior year; however 95% attendance is one requirement and that starts in the freshman year.  </a:t>
            </a:r>
            <a:endParaRPr lang="en-US" altLang="en-US" b="0" dirty="0"/>
          </a:p>
          <a:p>
            <a:pPr marL="274638" indent="-274638">
              <a:buFontTx/>
              <a:buChar char="•"/>
            </a:pPr>
            <a:r>
              <a:rPr lang="en-US" dirty="0" smtClean="0"/>
              <a:t>Any student who enters high school in the 2017-2018 school year and thereafter and meets all of the criteria set forth by the State Board of Education shall be eligible to earn a CTE certificate.</a:t>
            </a:r>
            <a:endParaRPr lang="en-US" altLang="en-US" b="1" dirty="0" smtClean="0"/>
          </a:p>
        </p:txBody>
      </p:sp>
    </p:spTree>
    <p:extLst>
      <p:ext uri="{BB962C8B-B14F-4D97-AF65-F5344CB8AC3E}">
        <p14:creationId xmlns:p14="http://schemas.microsoft.com/office/powerpoint/2010/main" val="290566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The IRC/TSA list has been aligned to the American Council on Education (ACE) postsecondary credit review.</a:t>
            </a:r>
          </a:p>
          <a:p>
            <a:r>
              <a:rPr lang="en-US" baseline="0" dirty="0" smtClean="0"/>
              <a:t>Guidance for selecting IRC’s and TSA’s, summaries and help documents can be found on the DESE website.</a:t>
            </a:r>
          </a:p>
          <a:p>
            <a:r>
              <a:rPr lang="en-US" baseline="0" dirty="0" smtClean="0"/>
              <a:t>Information regarding IRC and TSA compliance with Section 167.902, </a:t>
            </a:r>
            <a:r>
              <a:rPr lang="en-US" baseline="0" dirty="0" err="1" smtClean="0"/>
              <a:t>RSMo</a:t>
            </a:r>
            <a:r>
              <a:rPr lang="en-US" baseline="0" dirty="0" smtClean="0"/>
              <a:t> can be found on the legislation tab of the DESE school counseling webpage.</a:t>
            </a:r>
          </a:p>
          <a:p>
            <a:endParaRPr lang="en-US" dirty="0"/>
          </a:p>
        </p:txBody>
      </p:sp>
    </p:spTree>
    <p:extLst>
      <p:ext uri="{BB962C8B-B14F-4D97-AF65-F5344CB8AC3E}">
        <p14:creationId xmlns:p14="http://schemas.microsoft.com/office/powerpoint/2010/main" val="21008031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vision is to help students recognize the</a:t>
            </a:r>
            <a:r>
              <a:rPr lang="en-US" baseline="0" dirty="0" smtClean="0"/>
              <a:t> value of their academic success and see the tangible benefits of being bilingual.</a:t>
            </a:r>
          </a:p>
          <a:p>
            <a:r>
              <a:rPr lang="en-US" baseline="0" dirty="0" smtClean="0"/>
              <a:t>A short introductory webinar and implementation guide is located on the DESE website.</a:t>
            </a:r>
          </a:p>
          <a:p>
            <a:r>
              <a:rPr lang="en-US" baseline="0" dirty="0" smtClean="0"/>
              <a:t>Institutions offering endorsements may include credit hours at no tuition charge. </a:t>
            </a:r>
            <a:endParaRPr lang="en-US" dirty="0"/>
          </a:p>
        </p:txBody>
      </p:sp>
    </p:spTree>
    <p:extLst>
      <p:ext uri="{BB962C8B-B14F-4D97-AF65-F5344CB8AC3E}">
        <p14:creationId xmlns:p14="http://schemas.microsoft.com/office/powerpoint/2010/main" val="7784714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National Collegiate</a:t>
            </a:r>
            <a:r>
              <a:rPr lang="en-US" baseline="0" dirty="0" smtClean="0"/>
              <a:t> Athletic Association</a:t>
            </a:r>
            <a:endParaRPr lang="en-US" dirty="0"/>
          </a:p>
        </p:txBody>
      </p:sp>
    </p:spTree>
    <p:extLst>
      <p:ext uri="{BB962C8B-B14F-4D97-AF65-F5344CB8AC3E}">
        <p14:creationId xmlns:p14="http://schemas.microsoft.com/office/powerpoint/2010/main" val="32959211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National Association of Intercollegiate Athletes</a:t>
            </a:r>
          </a:p>
          <a:p>
            <a:r>
              <a:rPr lang="en-US" dirty="0" smtClean="0"/>
              <a:t>This</a:t>
            </a:r>
            <a:r>
              <a:rPr lang="en-US" baseline="0" dirty="0" smtClean="0"/>
              <a:t> line is for any additional postsecondary preparation that is not listed on the template.</a:t>
            </a:r>
            <a:endParaRPr lang="en-US" dirty="0"/>
          </a:p>
        </p:txBody>
      </p:sp>
    </p:spTree>
    <p:extLst>
      <p:ext uri="{BB962C8B-B14F-4D97-AF65-F5344CB8AC3E}">
        <p14:creationId xmlns:p14="http://schemas.microsoft.com/office/powerpoint/2010/main" val="13125435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program of study is</a:t>
            </a:r>
            <a:r>
              <a:rPr lang="en-US" baseline="0" dirty="0" smtClean="0"/>
              <a:t> one of the 79 career pathways and your postsecondary goal is drilling down to a career choice and direction.  This would be beneficial especially for a student whose interest is a deeper dive into a specific pathway program of study.  IE: Path: Nature  Cluster: Agriculture, Food and Natural Resources  </a:t>
            </a:r>
            <a:r>
              <a:rPr lang="en-US" b="1" baseline="0" dirty="0" smtClean="0"/>
              <a:t>Pathway: (Program of Study) Plant Systems  </a:t>
            </a:r>
            <a:r>
              <a:rPr lang="en-US" baseline="0" dirty="0" smtClean="0"/>
              <a:t>Postsecondary goal would be a deeper dive into the Plant Systems Pathway.  Coursework would be different for a student interested in becoming an Arborist, Irrigation Engineer, or Soil Scientist all of which may fall under the same pathway so understanding the postsecondary goal is important in schedule planning. </a:t>
            </a:r>
          </a:p>
          <a:p>
            <a:endParaRPr lang="en-US" dirty="0"/>
          </a:p>
        </p:txBody>
      </p:sp>
    </p:spTree>
    <p:extLst>
      <p:ext uri="{BB962C8B-B14F-4D97-AF65-F5344CB8AC3E}">
        <p14:creationId xmlns:p14="http://schemas.microsoft.com/office/powerpoint/2010/main" val="39871577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Postsecondary options is the</a:t>
            </a:r>
            <a:r>
              <a:rPr lang="en-US" baseline="0" dirty="0" smtClean="0"/>
              <a:t> “how” a student will achieve their postsecondary goal.</a:t>
            </a:r>
            <a:endParaRPr lang="en-US" dirty="0"/>
          </a:p>
        </p:txBody>
      </p:sp>
    </p:spTree>
    <p:extLst>
      <p:ext uri="{BB962C8B-B14F-4D97-AF65-F5344CB8AC3E}">
        <p14:creationId xmlns:p14="http://schemas.microsoft.com/office/powerpoint/2010/main" val="38724764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MOCAP credits</a:t>
            </a:r>
            <a:r>
              <a:rPr lang="en-US" baseline="0" dirty="0" smtClean="0"/>
              <a:t> gained shall be accepted by the receiving LEA. </a:t>
            </a:r>
          </a:p>
          <a:p>
            <a:r>
              <a:rPr lang="en-US" baseline="0" dirty="0" smtClean="0"/>
              <a:t>MOCAP is a good resource for higher level coursework not offered by the school district.</a:t>
            </a:r>
            <a:endParaRPr lang="en-US" dirty="0"/>
          </a:p>
        </p:txBody>
      </p:sp>
    </p:spTree>
    <p:extLst>
      <p:ext uri="{BB962C8B-B14F-4D97-AF65-F5344CB8AC3E}">
        <p14:creationId xmlns:p14="http://schemas.microsoft.com/office/powerpoint/2010/main" val="11649846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Future</a:t>
            </a:r>
            <a:r>
              <a:rPr lang="en-US" baseline="0" dirty="0" smtClean="0"/>
              <a:t> legislation impacting coursework will be detailed on the link below and in the Graduation Handbook:</a:t>
            </a:r>
            <a:endParaRPr lang="en-US" dirty="0" smtClean="0"/>
          </a:p>
          <a:p>
            <a:r>
              <a:rPr lang="en-US" dirty="0" smtClean="0"/>
              <a:t>https://dese.mo.gov/college-career-readiness/school-counseling/legislation  </a:t>
            </a:r>
          </a:p>
          <a:p>
            <a:endParaRPr lang="en-US" dirty="0" smtClean="0"/>
          </a:p>
          <a:p>
            <a:r>
              <a:rPr lang="en-US" dirty="0" smtClean="0"/>
              <a:t>HB3 “</a:t>
            </a:r>
            <a:r>
              <a:rPr lang="en-US" sz="1200" b="0" i="0" u="none" strike="noStrike" kern="1200" baseline="0" dirty="0" smtClean="0">
                <a:solidFill>
                  <a:schemeClr val="tx1"/>
                </a:solidFill>
                <a:latin typeface="+mn-lt"/>
                <a:ea typeface="+mn-ea"/>
                <a:cs typeface="+mn-cs"/>
              </a:rPr>
              <a:t>A school district shall communicate to students electing to use a computer</a:t>
            </a:r>
          </a:p>
          <a:p>
            <a:r>
              <a:rPr lang="en-US" sz="1200" b="0" i="0" u="none" strike="noStrike" kern="1200" baseline="0" dirty="0" smtClean="0">
                <a:solidFill>
                  <a:schemeClr val="tx1"/>
                </a:solidFill>
                <a:latin typeface="+mn-lt"/>
                <a:ea typeface="+mn-ea"/>
                <a:cs typeface="+mn-cs"/>
              </a:rPr>
              <a:t> science course for a mathematics unit that some institutions of higher education may</a:t>
            </a:r>
          </a:p>
          <a:p>
            <a:r>
              <a:rPr lang="en-US" sz="1200" b="0" i="0" u="none" strike="noStrike" kern="1200" baseline="0" dirty="0" smtClean="0">
                <a:solidFill>
                  <a:schemeClr val="tx1"/>
                </a:solidFill>
                <a:latin typeface="+mn-lt"/>
                <a:ea typeface="+mn-ea"/>
                <a:cs typeface="+mn-cs"/>
              </a:rPr>
              <a:t> require four units of academic credit in mathematics for college admission. The parent,</a:t>
            </a:r>
          </a:p>
          <a:p>
            <a:r>
              <a:rPr lang="en-US" sz="1200" b="0" i="0" u="none" strike="noStrike" kern="1200" baseline="0" dirty="0" smtClean="0">
                <a:solidFill>
                  <a:schemeClr val="tx1"/>
                </a:solidFill>
                <a:latin typeface="+mn-lt"/>
                <a:ea typeface="+mn-ea"/>
                <a:cs typeface="+mn-cs"/>
              </a:rPr>
              <a:t> guardian, or legal custodian of each student who chooses to take a computer science course</a:t>
            </a:r>
          </a:p>
          <a:p>
            <a:r>
              <a:rPr lang="en-US" sz="1200" b="0" i="0" u="none" strike="noStrike" kern="1200" baseline="0" dirty="0" smtClean="0">
                <a:solidFill>
                  <a:schemeClr val="tx1"/>
                </a:solidFill>
                <a:latin typeface="+mn-lt"/>
                <a:ea typeface="+mn-ea"/>
                <a:cs typeface="+mn-cs"/>
              </a:rPr>
              <a:t> to fulfill a unit of academic credit in mathematics shall sign and submit to the school</a:t>
            </a:r>
          </a:p>
          <a:p>
            <a:r>
              <a:rPr lang="en-US" sz="1200" b="0" i="0" u="none" strike="noStrike" kern="1200" baseline="0" dirty="0" smtClean="0">
                <a:solidFill>
                  <a:schemeClr val="tx1"/>
                </a:solidFill>
                <a:latin typeface="+mn-lt"/>
                <a:ea typeface="+mn-ea"/>
                <a:cs typeface="+mn-cs"/>
              </a:rPr>
              <a:t> district a document containing a statement acknowledging that taking a computer science</a:t>
            </a:r>
          </a:p>
          <a:p>
            <a:r>
              <a:rPr lang="en-US" sz="1200" b="0" i="0" u="none" strike="noStrike" kern="1200" baseline="0" dirty="0" smtClean="0">
                <a:solidFill>
                  <a:schemeClr val="tx1"/>
                </a:solidFill>
                <a:latin typeface="+mn-lt"/>
                <a:ea typeface="+mn-ea"/>
                <a:cs typeface="+mn-cs"/>
              </a:rPr>
              <a:t> course to fulfill a unit of academic credit in mathematics may have an adverse effect on</a:t>
            </a:r>
          </a:p>
          <a:p>
            <a:r>
              <a:rPr lang="en-US" sz="1200" b="0" i="0" u="none" strike="noStrike" kern="1200" baseline="0" dirty="0" smtClean="0">
                <a:solidFill>
                  <a:schemeClr val="tx1"/>
                </a:solidFill>
                <a:latin typeface="+mn-lt"/>
                <a:ea typeface="+mn-ea"/>
                <a:cs typeface="+mn-cs"/>
              </a:rPr>
              <a:t> college admission decisions.”</a:t>
            </a:r>
            <a:endParaRPr lang="en-US" b="0" dirty="0"/>
          </a:p>
        </p:txBody>
      </p:sp>
    </p:spTree>
    <p:extLst>
      <p:ext uri="{BB962C8B-B14F-4D97-AF65-F5344CB8AC3E}">
        <p14:creationId xmlns:p14="http://schemas.microsoft.com/office/powerpoint/2010/main" val="161262292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a:t>
            </a:r>
            <a:r>
              <a:rPr lang="en-US" baseline="0" dirty="0" smtClean="0"/>
              <a:t> initiative would be important for dual credit students and students whose postsecondary options includes college transfer.</a:t>
            </a:r>
            <a:endParaRPr lang="en-US" dirty="0"/>
          </a:p>
        </p:txBody>
      </p:sp>
    </p:spTree>
    <p:extLst>
      <p:ext uri="{BB962C8B-B14F-4D97-AF65-F5344CB8AC3E}">
        <p14:creationId xmlns:p14="http://schemas.microsoft.com/office/powerpoint/2010/main" val="20894189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0914358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Section 167.903 pertains to SB 638, 2016</a:t>
            </a:r>
            <a:endParaRPr lang="en-US" dirty="0"/>
          </a:p>
        </p:txBody>
      </p:sp>
    </p:spTree>
    <p:extLst>
      <p:ext uri="{BB962C8B-B14F-4D97-AF65-F5344CB8AC3E}">
        <p14:creationId xmlns:p14="http://schemas.microsoft.com/office/powerpoint/2010/main" val="380397160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57000843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67210902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Date completed is recommended to be listed on the ICAP, but not required. </a:t>
            </a:r>
            <a:endParaRPr lang="en-US" dirty="0"/>
          </a:p>
        </p:txBody>
      </p:sp>
    </p:spTree>
    <p:extLst>
      <p:ext uri="{BB962C8B-B14F-4D97-AF65-F5344CB8AC3E}">
        <p14:creationId xmlns:p14="http://schemas.microsoft.com/office/powerpoint/2010/main" val="274113500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Missouri</a:t>
            </a:r>
            <a:r>
              <a:rPr lang="en-US" baseline="0" dirty="0" smtClean="0"/>
              <a:t> Connections is a state funded online career education program that is recommended for best practice to align with the individual career and academic plan. </a:t>
            </a:r>
          </a:p>
          <a:p>
            <a:endParaRPr lang="en-US" baseline="0" dirty="0" smtClean="0"/>
          </a:p>
          <a:p>
            <a:r>
              <a:rPr lang="en-US" baseline="0" dirty="0" smtClean="0"/>
              <a:t>Check box when completed.</a:t>
            </a:r>
            <a:endParaRPr lang="en-US" dirty="0"/>
          </a:p>
        </p:txBody>
      </p:sp>
    </p:spTree>
    <p:extLst>
      <p:ext uri="{BB962C8B-B14F-4D97-AF65-F5344CB8AC3E}">
        <p14:creationId xmlns:p14="http://schemas.microsoft.com/office/powerpoint/2010/main" val="4774954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70248878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77438465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STEAM</a:t>
            </a:r>
            <a:r>
              <a:rPr lang="en-US" baseline="0" dirty="0" smtClean="0"/>
              <a:t> events for 7</a:t>
            </a:r>
            <a:r>
              <a:rPr lang="en-US" baseline="30000" dirty="0" smtClean="0"/>
              <a:t>th</a:t>
            </a:r>
            <a:r>
              <a:rPr lang="en-US" baseline="0" dirty="0" smtClean="0"/>
              <a:t> and 8</a:t>
            </a:r>
            <a:r>
              <a:rPr lang="en-US" baseline="30000" dirty="0" smtClean="0"/>
              <a:t>th</a:t>
            </a:r>
            <a:r>
              <a:rPr lang="en-US" baseline="0" dirty="0" smtClean="0"/>
              <a:t> grade girls and boys, focused on non-traditional careers are offered in each of the nine RPDC regions. </a:t>
            </a:r>
            <a:endParaRPr lang="en-US" dirty="0"/>
          </a:p>
        </p:txBody>
      </p:sp>
    </p:spTree>
    <p:extLst>
      <p:ext uri="{BB962C8B-B14F-4D97-AF65-F5344CB8AC3E}">
        <p14:creationId xmlns:p14="http://schemas.microsoft.com/office/powerpoint/2010/main" val="124878330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26873041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a:p>
            <a:endParaRPr lang="en-US" baseline="0" dirty="0" smtClean="0"/>
          </a:p>
          <a:p>
            <a:endParaRPr lang="en-US" dirty="0"/>
          </a:p>
        </p:txBody>
      </p:sp>
    </p:spTree>
    <p:extLst>
      <p:ext uri="{BB962C8B-B14F-4D97-AF65-F5344CB8AC3E}">
        <p14:creationId xmlns:p14="http://schemas.microsoft.com/office/powerpoint/2010/main" val="393461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a:t>
            </a:r>
            <a:r>
              <a:rPr lang="en-US" baseline="0" dirty="0" smtClean="0"/>
              <a:t> four career development opportunities support the career domain of a comprehensive school counseling program. </a:t>
            </a:r>
            <a:endParaRPr lang="en-US" dirty="0" smtClean="0"/>
          </a:p>
          <a:p>
            <a:r>
              <a:rPr lang="en-US" dirty="0" smtClean="0"/>
              <a:t>Career</a:t>
            </a:r>
            <a:r>
              <a:rPr lang="en-US" baseline="0" dirty="0" smtClean="0"/>
              <a:t> Development begins in kindergarten and is exemplified by students who are knowledgeable about multiple options.</a:t>
            </a:r>
            <a:endParaRPr lang="en-US" dirty="0" smtClean="0"/>
          </a:p>
        </p:txBody>
      </p:sp>
    </p:spTree>
    <p:extLst>
      <p:ext uri="{BB962C8B-B14F-4D97-AF65-F5344CB8AC3E}">
        <p14:creationId xmlns:p14="http://schemas.microsoft.com/office/powerpoint/2010/main" val="6162526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Emphasize</a:t>
            </a:r>
            <a:r>
              <a:rPr lang="en-US" baseline="0" dirty="0" smtClean="0"/>
              <a:t> the importance of a K-12 program and that elementary school is a crucial time for developing career awareness and preparation for the ICAP.</a:t>
            </a:r>
            <a:endParaRPr lang="en-US" dirty="0" smtClean="0"/>
          </a:p>
          <a:p>
            <a:r>
              <a:rPr lang="en-US" dirty="0" smtClean="0"/>
              <a:t>It is important for</a:t>
            </a:r>
            <a:r>
              <a:rPr lang="en-US" baseline="0" dirty="0" smtClean="0"/>
              <a:t> elementary school counselors to understand their role in career awareness and ICAP preparation. </a:t>
            </a:r>
            <a:endParaRPr lang="en-US" dirty="0"/>
          </a:p>
        </p:txBody>
      </p:sp>
    </p:spTree>
    <p:extLst>
      <p:ext uri="{BB962C8B-B14F-4D97-AF65-F5344CB8AC3E}">
        <p14:creationId xmlns:p14="http://schemas.microsoft.com/office/powerpoint/2010/main" val="37287274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Schools</a:t>
            </a:r>
            <a:r>
              <a:rPr lang="en-US" baseline="0" dirty="0" smtClean="0"/>
              <a:t> are NOT mandated to have a “four year” plan, but if they do then they MUST present a sequence of courses and experiences that conclude with the student reaching his or her postsecondary goals …</a:t>
            </a:r>
          </a:p>
          <a:p>
            <a:endParaRPr lang="en-US" baseline="0" dirty="0" smtClean="0"/>
          </a:p>
          <a:p>
            <a:r>
              <a:rPr lang="en-US" baseline="0" dirty="0" smtClean="0"/>
              <a:t>*note* Per new legislation HB2428 school guidance counselor is now referred to as school counselor.  </a:t>
            </a:r>
          </a:p>
          <a:p>
            <a:r>
              <a:rPr lang="en-US" baseline="0" dirty="0" smtClean="0"/>
              <a:t>Personal plan of study has been updated to individual career and academic plan (ICAP).</a:t>
            </a:r>
            <a:endParaRPr lang="en-US" dirty="0"/>
          </a:p>
        </p:txBody>
      </p:sp>
    </p:spTree>
    <p:extLst>
      <p:ext uri="{BB962C8B-B14F-4D97-AF65-F5344CB8AC3E}">
        <p14:creationId xmlns:p14="http://schemas.microsoft.com/office/powerpoint/2010/main" val="6879303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 five criteria</a:t>
            </a:r>
            <a:r>
              <a:rPr lang="en-US" baseline="0" dirty="0" smtClean="0"/>
              <a:t> are mandated for schools implementing a “four year” plan (PPOS/ICAP) and are embedded in the ICAP template. </a:t>
            </a:r>
          </a:p>
          <a:p>
            <a:r>
              <a:rPr lang="en-US" baseline="0" dirty="0" smtClean="0"/>
              <a:t>“Guidance” is used here per the language in SB638, however that language has been changed per statute (2428) to SCHOOL COUNSELING PROGRAM</a:t>
            </a:r>
          </a:p>
          <a:p>
            <a:r>
              <a:rPr lang="en-US" baseline="0" dirty="0" smtClean="0"/>
              <a:t>PPOS is also antiquated language and is now referred to as ICAP</a:t>
            </a:r>
          </a:p>
          <a:p>
            <a:r>
              <a:rPr lang="en-US" baseline="0" dirty="0" smtClean="0"/>
              <a:t>*Language in statute can not be changed so it is important to note these changes in the presentation </a:t>
            </a:r>
            <a:endParaRPr lang="en-US" dirty="0"/>
          </a:p>
        </p:txBody>
      </p:sp>
    </p:spTree>
    <p:extLst>
      <p:ext uri="{BB962C8B-B14F-4D97-AF65-F5344CB8AC3E}">
        <p14:creationId xmlns:p14="http://schemas.microsoft.com/office/powerpoint/2010/main" val="10949879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Beginning</a:t>
            </a:r>
            <a:r>
              <a:rPr lang="en-US" baseline="0" dirty="0" smtClean="0"/>
              <a:t> in the left column of the template the following slides outline each section of the ICAP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smtClean="0"/>
              <a:t>Best practice</a:t>
            </a:r>
            <a:r>
              <a:rPr lang="en-US" baseline="0" dirty="0" smtClean="0"/>
              <a:t> is that a</a:t>
            </a:r>
            <a:r>
              <a:rPr lang="en-US" dirty="0" smtClean="0"/>
              <a:t>n ICAP should be reviewed </a:t>
            </a:r>
            <a:r>
              <a:rPr lang="en-US" b="1" dirty="0" smtClean="0">
                <a:effectLst>
                  <a:outerShdw blurRad="38100" dist="38100" dir="2700000" algn="tl">
                    <a:srgbClr val="000000">
                      <a:alpha val="43137"/>
                    </a:srgbClr>
                  </a:outerShdw>
                </a:effectLst>
              </a:rPr>
              <a:t>each</a:t>
            </a:r>
            <a:r>
              <a:rPr lang="en-US" dirty="0" smtClean="0"/>
              <a:t> semester with parent or guardian signatures</a:t>
            </a:r>
            <a:r>
              <a:rPr lang="en-US" baseline="0" dirty="0" smtClean="0"/>
              <a:t> (but note this is not mandated by law)</a:t>
            </a:r>
            <a:endParaRPr lang="en-US" dirty="0"/>
          </a:p>
        </p:txBody>
      </p:sp>
    </p:spTree>
    <p:extLst>
      <p:ext uri="{BB962C8B-B14F-4D97-AF65-F5344CB8AC3E}">
        <p14:creationId xmlns:p14="http://schemas.microsoft.com/office/powerpoint/2010/main" val="29285599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Students are presented with the 6 career paths in elementary school, the 16 clusters in middle school and the 79 pathways in high school. A Program of Study is one of the 79 Pathways.   A recommended resource to address student’s interest would be the Missouri Connections Career Cluster Inventory Assessment. </a:t>
            </a:r>
          </a:p>
          <a:p>
            <a:endParaRPr lang="en-US" baseline="0" dirty="0" smtClean="0"/>
          </a:p>
          <a:p>
            <a:endParaRPr lang="en-US" dirty="0"/>
          </a:p>
        </p:txBody>
      </p:sp>
    </p:spTree>
    <p:extLst>
      <p:ext uri="{BB962C8B-B14F-4D97-AF65-F5344CB8AC3E}">
        <p14:creationId xmlns:p14="http://schemas.microsoft.com/office/powerpoint/2010/main" val="18010722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97286882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age Option 1">
    <p:spTree>
      <p:nvGrpSpPr>
        <p:cNvPr id="1" name=""/>
        <p:cNvGrpSpPr/>
        <p:nvPr/>
      </p:nvGrpSpPr>
      <p:grpSpPr>
        <a:xfrm>
          <a:off x="0" y="0"/>
          <a:ext cx="0" cy="0"/>
          <a:chOff x="0" y="0"/>
          <a:chExt cx="0" cy="0"/>
        </a:xfrm>
      </p:grpSpPr>
      <p:pic>
        <p:nvPicPr>
          <p:cNvPr id="2" name="Picture 2" descr="R:\COM\COMM\Branding\PPT Templates\widescreen\Widescreen Powerpoint 23.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
            <a:ext cx="9153144" cy="5150535"/>
          </a:xfrm>
          <a:prstGeom prst="rect">
            <a:avLst/>
          </a:prstGeom>
          <a:noFill/>
          <a:extLst>
            <a:ext uri="{909E8E84-426E-40DD-AFC4-6F175D3DCCD1}">
              <a14:hiddenFill xmlns:a14="http://schemas.microsoft.com/office/drawing/2010/main">
                <a:solidFill>
                  <a:srgbClr val="FFFFFF"/>
                </a:solidFill>
              </a14:hiddenFill>
            </a:ext>
          </a:extLst>
        </p:spPr>
      </p:pic>
      <p:sp>
        <p:nvSpPr>
          <p:cNvPr id="12" name="Title Placeholder 1"/>
          <p:cNvSpPr>
            <a:spLocks noGrp="1"/>
          </p:cNvSpPr>
          <p:nvPr>
            <p:ph type="title" hasCustomPrompt="1"/>
          </p:nvPr>
        </p:nvSpPr>
        <p:spPr>
          <a:xfrm>
            <a:off x="3352800" y="1123950"/>
            <a:ext cx="5715000" cy="1371600"/>
          </a:xfrm>
          <a:prstGeom prst="rect">
            <a:avLst/>
          </a:prstGeom>
        </p:spPr>
        <p:txBody>
          <a:bodyPr vert="horz" lIns="91440" tIns="45720" rIns="91440" bIns="45720" rtlCol="0" anchor="ctr">
            <a:normAutofit/>
          </a:bodyPr>
          <a:lstStyle>
            <a:lvl1pPr marL="0" indent="0">
              <a:buFont typeface="Arial" panose="020B0604020202020204" pitchFamily="34" charset="0"/>
              <a:buNone/>
              <a:defRPr sz="4000"/>
            </a:lvl1pPr>
          </a:lstStyle>
          <a:p>
            <a:r>
              <a:rPr lang="en-US" dirty="0" smtClean="0"/>
              <a:t>Click to enter Title</a:t>
            </a:r>
            <a:endParaRPr lang="en-US" dirty="0"/>
          </a:p>
        </p:txBody>
      </p:sp>
      <p:sp>
        <p:nvSpPr>
          <p:cNvPr id="5" name="Text Placeholder 4"/>
          <p:cNvSpPr>
            <a:spLocks noGrp="1"/>
          </p:cNvSpPr>
          <p:nvPr>
            <p:ph type="body" sz="quarter" idx="10" hasCustomPrompt="1"/>
          </p:nvPr>
        </p:nvSpPr>
        <p:spPr>
          <a:xfrm>
            <a:off x="304800" y="3028950"/>
            <a:ext cx="1676400" cy="342900"/>
          </a:xfrm>
          <a:prstGeom prst="rect">
            <a:avLst/>
          </a:prstGeom>
        </p:spPr>
        <p:txBody>
          <a:bodyPr/>
          <a:lstStyle>
            <a:lvl1pPr marL="0" indent="0" algn="ctr">
              <a:buFont typeface="Arial" panose="020B0604020202020204" pitchFamily="34" charset="0"/>
              <a:buNone/>
              <a:defRPr sz="2000" b="1">
                <a:solidFill>
                  <a:schemeClr val="bg1"/>
                </a:solidFill>
              </a:defRPr>
            </a:lvl1pPr>
          </a:lstStyle>
          <a:p>
            <a:pPr lvl="0"/>
            <a:r>
              <a:rPr lang="en-US" dirty="0" smtClean="0"/>
              <a:t>Date</a:t>
            </a:r>
            <a:endParaRPr lang="en-US" dirty="0"/>
          </a:p>
        </p:txBody>
      </p:sp>
      <p:sp>
        <p:nvSpPr>
          <p:cNvPr id="3" name="Text Placeholder 2"/>
          <p:cNvSpPr>
            <a:spLocks noGrp="1"/>
          </p:cNvSpPr>
          <p:nvPr>
            <p:ph type="body" sz="quarter" idx="11" hasCustomPrompt="1"/>
          </p:nvPr>
        </p:nvSpPr>
        <p:spPr>
          <a:xfrm>
            <a:off x="4486275" y="57150"/>
            <a:ext cx="4629150" cy="914400"/>
          </a:xfrm>
          <a:prstGeom prst="rect">
            <a:avLst/>
          </a:prstGeom>
        </p:spPr>
        <p:txBody>
          <a:bodyPr anchor="ctr" anchorCtr="0">
            <a:normAutofit/>
          </a:bodyPr>
          <a:lstStyle>
            <a:lvl1pPr marL="0" indent="0" algn="ctr">
              <a:buNone/>
              <a:defRPr sz="2000" i="1"/>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Presenter Name/Section</a:t>
            </a:r>
          </a:p>
        </p:txBody>
      </p:sp>
    </p:spTree>
    <p:extLst>
      <p:ext uri="{BB962C8B-B14F-4D97-AF65-F5344CB8AC3E}">
        <p14:creationId xmlns:p14="http://schemas.microsoft.com/office/powerpoint/2010/main" val="2423049000"/>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Content option 2">
    <p:spTree>
      <p:nvGrpSpPr>
        <p:cNvPr id="1" name=""/>
        <p:cNvGrpSpPr/>
        <p:nvPr/>
      </p:nvGrpSpPr>
      <p:grpSpPr>
        <a:xfrm>
          <a:off x="0" y="0"/>
          <a:ext cx="0" cy="0"/>
          <a:chOff x="0" y="0"/>
          <a:chExt cx="0" cy="0"/>
        </a:xfrm>
      </p:grpSpPr>
      <p:pic>
        <p:nvPicPr>
          <p:cNvPr id="10242" name="Picture 2" descr="R:\COM\COMM\Branding\PPT Templates\widescreen\Widescreen Powerpoint 5.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8767" cy="5148072"/>
          </a:xfrm>
          <a:prstGeom prst="rect">
            <a:avLst/>
          </a:prstGeom>
          <a:noFill/>
          <a:extLst>
            <a:ext uri="{909E8E84-426E-40DD-AFC4-6F175D3DCCD1}">
              <a14:hiddenFill xmlns:a14="http://schemas.microsoft.com/office/drawing/2010/main">
                <a:solidFill>
                  <a:srgbClr val="FFFFFF"/>
                </a:solidFill>
              </a14:hiddenFill>
            </a:ext>
          </a:extLst>
        </p:spPr>
      </p:pic>
      <p:sp>
        <p:nvSpPr>
          <p:cNvPr id="14" name="Content Placeholder 13"/>
          <p:cNvSpPr>
            <a:spLocks noGrp="1"/>
          </p:cNvSpPr>
          <p:nvPr>
            <p:ph sz="quarter" idx="10"/>
          </p:nvPr>
        </p:nvSpPr>
        <p:spPr>
          <a:xfrm>
            <a:off x="152400" y="1619250"/>
            <a:ext cx="8839200" cy="331470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7" name="Title Placeholder 7"/>
          <p:cNvSpPr>
            <a:spLocks noGrp="1"/>
          </p:cNvSpPr>
          <p:nvPr>
            <p:ph type="title" hasCustomPrompt="1"/>
          </p:nvPr>
        </p:nvSpPr>
        <p:spPr>
          <a:xfrm>
            <a:off x="152400" y="742950"/>
            <a:ext cx="8839200" cy="800100"/>
          </a:xfrm>
          <a:prstGeom prst="rect">
            <a:avLst/>
          </a:prstGeom>
        </p:spPr>
        <p:txBody>
          <a:bodyPr vert="horz" lIns="91440" tIns="45720" rIns="91440" bIns="45720" rtlCol="0" anchor="ctr">
            <a:normAutofit/>
          </a:bodyPr>
          <a:lstStyle>
            <a:lvl1pPr>
              <a:defRPr sz="4000" b="1">
                <a:effectLst/>
              </a:defRPr>
            </a:lvl1pPr>
          </a:lstStyle>
          <a:p>
            <a:r>
              <a:rPr lang="en-US" dirty="0" smtClean="0"/>
              <a:t>Title</a:t>
            </a:r>
            <a:endParaRPr lang="en-US" dirty="0"/>
          </a:p>
        </p:txBody>
      </p:sp>
      <p:sp>
        <p:nvSpPr>
          <p:cNvPr id="7" name="Slide Number Placeholder 11"/>
          <p:cNvSpPr>
            <a:spLocks noGrp="1"/>
          </p:cNvSpPr>
          <p:nvPr>
            <p:ph type="sldNum" sz="quarter" idx="4"/>
          </p:nvPr>
        </p:nvSpPr>
        <p:spPr>
          <a:xfrm>
            <a:off x="8229600" y="209550"/>
            <a:ext cx="762000" cy="273844"/>
          </a:xfrm>
          <a:prstGeom prst="rect">
            <a:avLst/>
          </a:prstGeom>
        </p:spPr>
        <p:txBody>
          <a:bodyPr vert="horz" lIns="91440" tIns="45720" rIns="91440" bIns="45720" rtlCol="0" anchor="ctr"/>
          <a:lstStyle>
            <a:lvl1pPr algn="r">
              <a:defRPr sz="1200" b="1">
                <a:solidFill>
                  <a:schemeClr val="bg1"/>
                </a:solidFill>
              </a:defRPr>
            </a:lvl1pPr>
          </a:lstStyle>
          <a:p>
            <a:fld id="{3B745311-16E5-4BEF-BFE6-36758A3427EB}" type="slidenum">
              <a:rPr lang="en-US" smtClean="0"/>
              <a:pPr/>
              <a:t>‹#›</a:t>
            </a:fld>
            <a:endParaRPr lang="en-US"/>
          </a:p>
        </p:txBody>
      </p:sp>
    </p:spTree>
    <p:extLst>
      <p:ext uri="{BB962C8B-B14F-4D97-AF65-F5344CB8AC3E}">
        <p14:creationId xmlns:p14="http://schemas.microsoft.com/office/powerpoint/2010/main" val="1428361755"/>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70344988"/>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16" y="0"/>
            <a:ext cx="9141768" cy="5143500"/>
          </a:xfrm>
          <a:prstGeom prst="rect">
            <a:avLst/>
          </a:prstGeom>
        </p:spPr>
      </p:pic>
    </p:spTree>
    <p:extLst>
      <p:ext uri="{BB962C8B-B14F-4D97-AF65-F5344CB8AC3E}">
        <p14:creationId xmlns:p14="http://schemas.microsoft.com/office/powerpoint/2010/main" val="13603007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ection Break Option 1">
    <p:spTree>
      <p:nvGrpSpPr>
        <p:cNvPr id="1" name=""/>
        <p:cNvGrpSpPr/>
        <p:nvPr/>
      </p:nvGrpSpPr>
      <p:grpSpPr>
        <a:xfrm>
          <a:off x="0" y="0"/>
          <a:ext cx="0" cy="0"/>
          <a:chOff x="0" y="0"/>
          <a:chExt cx="0" cy="0"/>
        </a:xfrm>
      </p:grpSpPr>
      <p:pic>
        <p:nvPicPr>
          <p:cNvPr id="7170" name="Picture 2" descr="R:\COM\COMM\Branding\PPT Templates\widescreen\Widescreen Powerpoint 6.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
            <a:ext cx="9153144" cy="5150535"/>
          </a:xfrm>
          <a:prstGeom prst="rect">
            <a:avLst/>
          </a:prstGeom>
          <a:noFill/>
          <a:extLst>
            <a:ext uri="{909E8E84-426E-40DD-AFC4-6F175D3DCCD1}">
              <a14:hiddenFill xmlns:a14="http://schemas.microsoft.com/office/drawing/2010/main">
                <a:solidFill>
                  <a:srgbClr val="FFFFFF"/>
                </a:solidFill>
              </a14:hiddenFill>
            </a:ext>
          </a:extLst>
        </p:spPr>
      </p:pic>
      <p:sp>
        <p:nvSpPr>
          <p:cNvPr id="11" name="Text Placeholder 10"/>
          <p:cNvSpPr>
            <a:spLocks noGrp="1"/>
          </p:cNvSpPr>
          <p:nvPr>
            <p:ph type="body" sz="quarter" idx="10" hasCustomPrompt="1"/>
          </p:nvPr>
        </p:nvSpPr>
        <p:spPr>
          <a:xfrm>
            <a:off x="152400" y="2800350"/>
            <a:ext cx="8763000" cy="646331"/>
          </a:xfrm>
          <a:prstGeom prst="rect">
            <a:avLst/>
          </a:prstGeom>
        </p:spPr>
        <p:txBody>
          <a:bodyPr wrap="square" anchor="ctr">
            <a:spAutoFit/>
          </a:bodyPr>
          <a:lstStyle>
            <a:lvl1pPr marL="0" indent="0" algn="ctr">
              <a:buNone/>
              <a:defRPr sz="3600" b="1" baseline="0">
                <a:latin typeface="+mj-lt"/>
              </a:defRPr>
            </a:lvl1pPr>
          </a:lstStyle>
          <a:p>
            <a:pPr lvl="0"/>
            <a:r>
              <a:rPr lang="en-US" dirty="0" smtClean="0"/>
              <a:t>Insert Title Here</a:t>
            </a:r>
          </a:p>
        </p:txBody>
      </p:sp>
      <p:sp>
        <p:nvSpPr>
          <p:cNvPr id="21" name="Slide Number Placeholder 11"/>
          <p:cNvSpPr>
            <a:spLocks noGrp="1"/>
          </p:cNvSpPr>
          <p:nvPr>
            <p:ph type="sldNum" sz="quarter" idx="4"/>
          </p:nvPr>
        </p:nvSpPr>
        <p:spPr>
          <a:xfrm>
            <a:off x="8229600" y="4743450"/>
            <a:ext cx="762000" cy="273844"/>
          </a:xfrm>
          <a:prstGeom prst="rect">
            <a:avLst/>
          </a:prstGeom>
        </p:spPr>
        <p:txBody>
          <a:bodyPr vert="horz" lIns="91440" tIns="45720" rIns="91440" bIns="45720" rtlCol="0" anchor="ctr"/>
          <a:lstStyle>
            <a:lvl1pPr algn="r">
              <a:defRPr sz="1200" b="1">
                <a:solidFill>
                  <a:schemeClr val="tx1"/>
                </a:solidFill>
              </a:defRPr>
            </a:lvl1pPr>
          </a:lstStyle>
          <a:p>
            <a:fld id="{3B745311-16E5-4BEF-BFE6-36758A3427EB}" type="slidenum">
              <a:rPr lang="en-US" smtClean="0"/>
              <a:pPr/>
              <a:t>‹#›</a:t>
            </a:fld>
            <a:endParaRPr lang="en-US" dirty="0"/>
          </a:p>
        </p:txBody>
      </p:sp>
      <p:sp>
        <p:nvSpPr>
          <p:cNvPr id="5" name="Slide Number Placeholder 11"/>
          <p:cNvSpPr txBox="1">
            <a:spLocks/>
          </p:cNvSpPr>
          <p:nvPr userDrawn="1"/>
        </p:nvSpPr>
        <p:spPr>
          <a:xfrm>
            <a:off x="8229600" y="209550"/>
            <a:ext cx="762000" cy="273844"/>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B745311-16E5-4BEF-BFE6-36758A3427EB}" type="slidenum">
              <a:rPr lang="en-US" smtClean="0"/>
              <a:pPr/>
              <a:t>‹#›</a:t>
            </a:fld>
            <a:endParaRPr lang="en-US" dirty="0"/>
          </a:p>
        </p:txBody>
      </p:sp>
    </p:spTree>
    <p:extLst>
      <p:ext uri="{BB962C8B-B14F-4D97-AF65-F5344CB8AC3E}">
        <p14:creationId xmlns:p14="http://schemas.microsoft.com/office/powerpoint/2010/main" val="1211304385"/>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tion Break Option 2">
    <p:spTree>
      <p:nvGrpSpPr>
        <p:cNvPr id="1" name=""/>
        <p:cNvGrpSpPr/>
        <p:nvPr/>
      </p:nvGrpSpPr>
      <p:grpSpPr>
        <a:xfrm>
          <a:off x="0" y="0"/>
          <a:ext cx="0" cy="0"/>
          <a:chOff x="0" y="0"/>
          <a:chExt cx="0" cy="0"/>
        </a:xfrm>
      </p:grpSpPr>
      <p:pic>
        <p:nvPicPr>
          <p:cNvPr id="7170" name="Picture 2" descr="R:\COM\COMM\Branding\PPT Templates\widescreen\Widescreen Powerpoint 2.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4762" y="0"/>
            <a:ext cx="9148762" cy="5148263"/>
          </a:xfrm>
          <a:prstGeom prst="rect">
            <a:avLst/>
          </a:prstGeom>
          <a:noFill/>
          <a:extLst>
            <a:ext uri="{909E8E84-426E-40DD-AFC4-6F175D3DCCD1}">
              <a14:hiddenFill xmlns:a14="http://schemas.microsoft.com/office/drawing/2010/main">
                <a:solidFill>
                  <a:srgbClr val="FFFFFF"/>
                </a:solidFill>
              </a14:hiddenFill>
            </a:ext>
          </a:extLst>
        </p:spPr>
      </p:pic>
      <p:sp>
        <p:nvSpPr>
          <p:cNvPr id="10" name="Text Placeholder 9"/>
          <p:cNvSpPr>
            <a:spLocks noGrp="1"/>
          </p:cNvSpPr>
          <p:nvPr>
            <p:ph type="body" sz="quarter" idx="10" hasCustomPrompt="1"/>
          </p:nvPr>
        </p:nvSpPr>
        <p:spPr>
          <a:xfrm>
            <a:off x="76200" y="895350"/>
            <a:ext cx="3352800" cy="514350"/>
          </a:xfrm>
          <a:prstGeom prst="rect">
            <a:avLst/>
          </a:prstGeom>
        </p:spPr>
        <p:txBody>
          <a:bodyPr anchor="ctr"/>
          <a:lstStyle>
            <a:lvl1pPr marL="0" indent="0" algn="ctr">
              <a:buClr>
                <a:srgbClr val="00B050"/>
              </a:buClr>
              <a:buFont typeface="Wingdings" panose="05000000000000000000" pitchFamily="2" charset="2"/>
              <a:buNone/>
              <a:defRPr b="1">
                <a:solidFill>
                  <a:schemeClr val="bg1"/>
                </a:solidFill>
                <a:effectLst>
                  <a:outerShdw blurRad="38100" dist="38100" dir="2700000" algn="tl">
                    <a:srgbClr val="000000">
                      <a:alpha val="43137"/>
                    </a:srgbClr>
                  </a:outerShdw>
                </a:effectLst>
                <a:latin typeface="+mj-lt"/>
              </a:defRPr>
            </a:lvl1pPr>
          </a:lstStyle>
          <a:p>
            <a:pPr lvl="0"/>
            <a:r>
              <a:rPr lang="en-US" dirty="0" smtClean="0"/>
              <a:t>Title</a:t>
            </a:r>
          </a:p>
        </p:txBody>
      </p:sp>
      <p:sp>
        <p:nvSpPr>
          <p:cNvPr id="11" name="Text Placeholder 9"/>
          <p:cNvSpPr>
            <a:spLocks noGrp="1"/>
          </p:cNvSpPr>
          <p:nvPr>
            <p:ph type="body" sz="quarter" idx="11" hasCustomPrompt="1"/>
          </p:nvPr>
        </p:nvSpPr>
        <p:spPr>
          <a:xfrm>
            <a:off x="2514600" y="2190750"/>
            <a:ext cx="2590800" cy="514350"/>
          </a:xfrm>
          <a:prstGeom prst="rect">
            <a:avLst/>
          </a:prstGeom>
        </p:spPr>
        <p:txBody>
          <a:bodyPr anchor="ctr">
            <a:normAutofit/>
          </a:bodyPr>
          <a:lstStyle>
            <a:lvl1pPr marL="0" indent="0" algn="ctr">
              <a:buClr>
                <a:srgbClr val="00B050"/>
              </a:buClr>
              <a:buFont typeface="Wingdings" panose="05000000000000000000" pitchFamily="2" charset="2"/>
              <a:buNone/>
              <a:defRPr sz="2400" b="1">
                <a:solidFill>
                  <a:schemeClr val="bg1"/>
                </a:solidFill>
                <a:effectLst>
                  <a:outerShdw blurRad="38100" dist="38100" dir="2700000" algn="tl">
                    <a:srgbClr val="000000">
                      <a:alpha val="43137"/>
                    </a:srgbClr>
                  </a:outerShdw>
                </a:effectLst>
                <a:latin typeface="+mj-lt"/>
              </a:defRPr>
            </a:lvl1pPr>
          </a:lstStyle>
          <a:p>
            <a:pPr lvl="0"/>
            <a:r>
              <a:rPr lang="en-US" dirty="0" smtClean="0"/>
              <a:t>Subtitle</a:t>
            </a:r>
          </a:p>
        </p:txBody>
      </p:sp>
      <p:sp>
        <p:nvSpPr>
          <p:cNvPr id="7" name="Slide Number Placeholder 11"/>
          <p:cNvSpPr>
            <a:spLocks noGrp="1"/>
          </p:cNvSpPr>
          <p:nvPr>
            <p:ph type="sldNum" sz="quarter" idx="4"/>
          </p:nvPr>
        </p:nvSpPr>
        <p:spPr>
          <a:xfrm>
            <a:off x="8229600" y="209550"/>
            <a:ext cx="762000" cy="273844"/>
          </a:xfrm>
          <a:prstGeom prst="rect">
            <a:avLst/>
          </a:prstGeom>
        </p:spPr>
        <p:txBody>
          <a:bodyPr vert="horz" lIns="91440" tIns="45720" rIns="91440" bIns="45720" rtlCol="0" anchor="ctr"/>
          <a:lstStyle>
            <a:lvl1pPr algn="r">
              <a:defRPr sz="1200" b="1">
                <a:solidFill>
                  <a:schemeClr val="bg1"/>
                </a:solidFill>
              </a:defRPr>
            </a:lvl1pPr>
          </a:lstStyle>
          <a:p>
            <a:fld id="{3B745311-16E5-4BEF-BFE6-36758A3427EB}" type="slidenum">
              <a:rPr lang="en-US" smtClean="0"/>
              <a:pPr/>
              <a:t>‹#›</a:t>
            </a:fld>
            <a:endParaRPr lang="en-US" dirty="0"/>
          </a:p>
        </p:txBody>
      </p:sp>
      <p:sp>
        <p:nvSpPr>
          <p:cNvPr id="6" name="Text Placeholder 9"/>
          <p:cNvSpPr>
            <a:spLocks noGrp="1"/>
          </p:cNvSpPr>
          <p:nvPr>
            <p:ph type="body" sz="quarter" idx="12" hasCustomPrompt="1"/>
          </p:nvPr>
        </p:nvSpPr>
        <p:spPr>
          <a:xfrm>
            <a:off x="457200" y="3638550"/>
            <a:ext cx="8229600" cy="990600"/>
          </a:xfrm>
          <a:prstGeom prst="rect">
            <a:avLst/>
          </a:prstGeom>
        </p:spPr>
        <p:txBody>
          <a:bodyPr anchor="ctr">
            <a:normAutofit/>
          </a:bodyPr>
          <a:lstStyle>
            <a:lvl1pPr marL="0" indent="0" algn="ctr">
              <a:buClr>
                <a:srgbClr val="00B050"/>
              </a:buClr>
              <a:buFont typeface="Wingdings" panose="05000000000000000000" pitchFamily="2" charset="2"/>
              <a:buNone/>
              <a:defRPr lang="en-US" sz="3600" b="1" kern="1200" baseline="0" dirty="0" smtClean="0">
                <a:solidFill>
                  <a:schemeClr val="tx1"/>
                </a:solidFill>
                <a:latin typeface="+mj-lt"/>
                <a:ea typeface="+mn-ea"/>
                <a:cs typeface="+mn-cs"/>
              </a:defRPr>
            </a:lvl1pPr>
          </a:lstStyle>
          <a:p>
            <a:pPr lvl="0"/>
            <a:r>
              <a:rPr lang="en-US" dirty="0" smtClean="0"/>
              <a:t>Title</a:t>
            </a:r>
          </a:p>
        </p:txBody>
      </p:sp>
    </p:spTree>
    <p:extLst>
      <p:ext uri="{BB962C8B-B14F-4D97-AF65-F5344CB8AC3E}">
        <p14:creationId xmlns:p14="http://schemas.microsoft.com/office/powerpoint/2010/main" val="2054645411"/>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6146" name="Picture 2" descr="R:\COM\COMM\Branding\PPT Templates\widescreen\Widescreen Powerpoint 2-1.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9525" y="0"/>
            <a:ext cx="9148762" cy="5148263"/>
          </a:xfrm>
          <a:prstGeom prst="rect">
            <a:avLst/>
          </a:prstGeom>
          <a:noFill/>
          <a:extLst>
            <a:ext uri="{909E8E84-426E-40DD-AFC4-6F175D3DCCD1}">
              <a14:hiddenFill xmlns:a14="http://schemas.microsoft.com/office/drawing/2010/main">
                <a:solidFill>
                  <a:srgbClr val="FFFFFF"/>
                </a:solidFill>
              </a14:hiddenFill>
            </a:ext>
          </a:extLst>
        </p:spPr>
      </p:pic>
      <p:sp>
        <p:nvSpPr>
          <p:cNvPr id="5" name="Text Placeholder 9"/>
          <p:cNvSpPr>
            <a:spLocks noGrp="1"/>
          </p:cNvSpPr>
          <p:nvPr>
            <p:ph type="body" sz="quarter" idx="10" hasCustomPrompt="1"/>
          </p:nvPr>
        </p:nvSpPr>
        <p:spPr>
          <a:xfrm>
            <a:off x="76200" y="895350"/>
            <a:ext cx="3352800" cy="514350"/>
          </a:xfrm>
          <a:prstGeom prst="rect">
            <a:avLst/>
          </a:prstGeom>
        </p:spPr>
        <p:txBody>
          <a:bodyPr anchor="ctr"/>
          <a:lstStyle>
            <a:lvl1pPr marL="0" indent="0" algn="ctr">
              <a:buClr>
                <a:srgbClr val="00B050"/>
              </a:buClr>
              <a:buFont typeface="Wingdings" panose="05000000000000000000" pitchFamily="2" charset="2"/>
              <a:buNone/>
              <a:defRPr b="1">
                <a:solidFill>
                  <a:schemeClr val="bg1"/>
                </a:solidFill>
                <a:effectLst>
                  <a:outerShdw blurRad="38100" dist="38100" dir="2700000" algn="tl">
                    <a:srgbClr val="000000">
                      <a:alpha val="43137"/>
                    </a:srgbClr>
                  </a:outerShdw>
                </a:effectLst>
                <a:latin typeface="+mj-lt"/>
              </a:defRPr>
            </a:lvl1pPr>
          </a:lstStyle>
          <a:p>
            <a:pPr lvl="0"/>
            <a:r>
              <a:rPr lang="en-US" dirty="0" smtClean="0"/>
              <a:t>Title</a:t>
            </a:r>
          </a:p>
        </p:txBody>
      </p:sp>
      <p:sp>
        <p:nvSpPr>
          <p:cNvPr id="6" name="Text Placeholder 9"/>
          <p:cNvSpPr>
            <a:spLocks noGrp="1"/>
          </p:cNvSpPr>
          <p:nvPr>
            <p:ph type="body" sz="quarter" idx="11" hasCustomPrompt="1"/>
          </p:nvPr>
        </p:nvSpPr>
        <p:spPr>
          <a:xfrm>
            <a:off x="2514600" y="2190750"/>
            <a:ext cx="5257800" cy="514350"/>
          </a:xfrm>
          <a:prstGeom prst="rect">
            <a:avLst/>
          </a:prstGeom>
        </p:spPr>
        <p:txBody>
          <a:bodyPr anchor="ctr">
            <a:normAutofit/>
          </a:bodyPr>
          <a:lstStyle>
            <a:lvl1pPr marL="0" indent="0" algn="ctr">
              <a:buClr>
                <a:srgbClr val="00B050"/>
              </a:buClr>
              <a:buFont typeface="Wingdings" panose="05000000000000000000" pitchFamily="2" charset="2"/>
              <a:buNone/>
              <a:defRPr sz="2400" b="1">
                <a:solidFill>
                  <a:schemeClr val="bg1"/>
                </a:solidFill>
                <a:effectLst>
                  <a:outerShdw blurRad="38100" dist="38100" dir="2700000" algn="tl">
                    <a:srgbClr val="000000">
                      <a:alpha val="43137"/>
                    </a:srgbClr>
                  </a:outerShdw>
                </a:effectLst>
                <a:latin typeface="+mj-lt"/>
              </a:defRPr>
            </a:lvl1pPr>
          </a:lstStyle>
          <a:p>
            <a:pPr lvl="0"/>
            <a:r>
              <a:rPr lang="en-US" dirty="0" smtClean="0"/>
              <a:t>Subtitle</a:t>
            </a:r>
          </a:p>
        </p:txBody>
      </p:sp>
      <p:sp>
        <p:nvSpPr>
          <p:cNvPr id="7" name="Text Placeholder 9"/>
          <p:cNvSpPr>
            <a:spLocks noGrp="1"/>
          </p:cNvSpPr>
          <p:nvPr>
            <p:ph type="body" sz="quarter" idx="12" hasCustomPrompt="1"/>
          </p:nvPr>
        </p:nvSpPr>
        <p:spPr>
          <a:xfrm>
            <a:off x="457200" y="3638550"/>
            <a:ext cx="8229600" cy="990600"/>
          </a:xfrm>
          <a:prstGeom prst="rect">
            <a:avLst/>
          </a:prstGeom>
        </p:spPr>
        <p:txBody>
          <a:bodyPr anchor="ctr">
            <a:normAutofit/>
          </a:bodyPr>
          <a:lstStyle>
            <a:lvl1pPr marL="0" indent="0" algn="ctr">
              <a:buClr>
                <a:srgbClr val="00B050"/>
              </a:buClr>
              <a:buFont typeface="Wingdings" panose="05000000000000000000" pitchFamily="2" charset="2"/>
              <a:buNone/>
              <a:defRPr lang="en-US" sz="3600" b="1" kern="1200" baseline="0" dirty="0" smtClean="0">
                <a:solidFill>
                  <a:schemeClr val="tx1"/>
                </a:solidFill>
                <a:latin typeface="+mj-lt"/>
                <a:ea typeface="+mn-ea"/>
                <a:cs typeface="+mn-cs"/>
              </a:defRPr>
            </a:lvl1pPr>
          </a:lstStyle>
          <a:p>
            <a:pPr lvl="0"/>
            <a:r>
              <a:rPr lang="en-US" dirty="0" smtClean="0"/>
              <a:t>Title</a:t>
            </a:r>
          </a:p>
        </p:txBody>
      </p:sp>
    </p:spTree>
    <p:extLst>
      <p:ext uri="{BB962C8B-B14F-4D97-AF65-F5344CB8AC3E}">
        <p14:creationId xmlns:p14="http://schemas.microsoft.com/office/powerpoint/2010/main" val="605414898"/>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Option 1">
    <p:spTree>
      <p:nvGrpSpPr>
        <p:cNvPr id="1" name=""/>
        <p:cNvGrpSpPr/>
        <p:nvPr/>
      </p:nvGrpSpPr>
      <p:grpSpPr>
        <a:xfrm>
          <a:off x="0" y="0"/>
          <a:ext cx="0" cy="0"/>
          <a:chOff x="0" y="0"/>
          <a:chExt cx="0" cy="0"/>
        </a:xfrm>
      </p:grpSpPr>
      <p:pic>
        <p:nvPicPr>
          <p:cNvPr id="9218" name="Picture 2" descr="R:\COM\COMM\Branding\PPT Templates\widescreen\Widescreen Powerpoint 3.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8766" cy="5148072"/>
          </a:xfrm>
          <a:prstGeom prst="rect">
            <a:avLst/>
          </a:prstGeom>
          <a:noFill/>
          <a:extLst>
            <a:ext uri="{909E8E84-426E-40DD-AFC4-6F175D3DCCD1}">
              <a14:hiddenFill xmlns:a14="http://schemas.microsoft.com/office/drawing/2010/main">
                <a:solidFill>
                  <a:srgbClr val="FFFFFF"/>
                </a:solidFill>
              </a14:hiddenFill>
            </a:ext>
          </a:extLst>
        </p:spPr>
      </p:pic>
      <p:sp>
        <p:nvSpPr>
          <p:cNvPr id="4" name="Title Placeholder 7"/>
          <p:cNvSpPr>
            <a:spLocks noGrp="1"/>
          </p:cNvSpPr>
          <p:nvPr>
            <p:ph type="title" hasCustomPrompt="1"/>
          </p:nvPr>
        </p:nvSpPr>
        <p:spPr>
          <a:xfrm>
            <a:off x="228600" y="666750"/>
            <a:ext cx="6696075" cy="800100"/>
          </a:xfrm>
          <a:prstGeom prst="rect">
            <a:avLst/>
          </a:prstGeom>
        </p:spPr>
        <p:txBody>
          <a:bodyPr vert="horz" lIns="91440" tIns="45720" rIns="91440" bIns="45720" rtlCol="0" anchor="ctr">
            <a:noAutofit/>
          </a:bodyPr>
          <a:lstStyle>
            <a:lvl1pPr>
              <a:defRPr sz="4000" b="1">
                <a:effectLst/>
              </a:defRPr>
            </a:lvl1pPr>
          </a:lstStyle>
          <a:p>
            <a:r>
              <a:rPr lang="en-US" dirty="0" smtClean="0"/>
              <a:t>Title</a:t>
            </a:r>
            <a:endParaRPr lang="en-US" dirty="0"/>
          </a:p>
        </p:txBody>
      </p:sp>
      <p:sp>
        <p:nvSpPr>
          <p:cNvPr id="9" name="Slide Number Placeholder 11"/>
          <p:cNvSpPr>
            <a:spLocks noGrp="1"/>
          </p:cNvSpPr>
          <p:nvPr>
            <p:ph type="sldNum" sz="quarter" idx="4"/>
          </p:nvPr>
        </p:nvSpPr>
        <p:spPr>
          <a:xfrm>
            <a:off x="8229600" y="209550"/>
            <a:ext cx="762000" cy="273844"/>
          </a:xfrm>
          <a:prstGeom prst="rect">
            <a:avLst/>
          </a:prstGeom>
        </p:spPr>
        <p:txBody>
          <a:bodyPr vert="horz" lIns="91440" tIns="45720" rIns="91440" bIns="45720" rtlCol="0" anchor="ctr"/>
          <a:lstStyle>
            <a:lvl1pPr algn="r">
              <a:defRPr sz="1200" b="1">
                <a:solidFill>
                  <a:schemeClr val="bg1"/>
                </a:solidFill>
              </a:defRPr>
            </a:lvl1pPr>
          </a:lstStyle>
          <a:p>
            <a:fld id="{3B745311-16E5-4BEF-BFE6-36758A3427EB}" type="slidenum">
              <a:rPr lang="en-US" smtClean="0"/>
              <a:pPr/>
              <a:t>‹#›</a:t>
            </a:fld>
            <a:endParaRPr lang="en-US" dirty="0"/>
          </a:p>
        </p:txBody>
      </p:sp>
      <p:sp>
        <p:nvSpPr>
          <p:cNvPr id="8" name="Content Placeholder 7"/>
          <p:cNvSpPr>
            <a:spLocks noGrp="1"/>
          </p:cNvSpPr>
          <p:nvPr>
            <p:ph sz="quarter" idx="10"/>
          </p:nvPr>
        </p:nvSpPr>
        <p:spPr>
          <a:xfrm>
            <a:off x="228600" y="1581150"/>
            <a:ext cx="8610599" cy="3352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58021562"/>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 option 2">
    <p:spTree>
      <p:nvGrpSpPr>
        <p:cNvPr id="1" name=""/>
        <p:cNvGrpSpPr/>
        <p:nvPr/>
      </p:nvGrpSpPr>
      <p:grpSpPr>
        <a:xfrm>
          <a:off x="0" y="0"/>
          <a:ext cx="0" cy="0"/>
          <a:chOff x="0" y="0"/>
          <a:chExt cx="0" cy="0"/>
        </a:xfrm>
      </p:grpSpPr>
      <p:pic>
        <p:nvPicPr>
          <p:cNvPr id="10242" name="Picture 2" descr="R:\COM\COMM\Branding\PPT Templates\widescreen\Widescreen Powerpoint 5.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8767" cy="5148072"/>
          </a:xfrm>
          <a:prstGeom prst="rect">
            <a:avLst/>
          </a:prstGeom>
          <a:noFill/>
          <a:extLst>
            <a:ext uri="{909E8E84-426E-40DD-AFC4-6F175D3DCCD1}">
              <a14:hiddenFill xmlns:a14="http://schemas.microsoft.com/office/drawing/2010/main">
                <a:solidFill>
                  <a:srgbClr val="FFFFFF"/>
                </a:solidFill>
              </a14:hiddenFill>
            </a:ext>
          </a:extLst>
        </p:spPr>
      </p:pic>
      <p:sp>
        <p:nvSpPr>
          <p:cNvPr id="14" name="Content Placeholder 13"/>
          <p:cNvSpPr>
            <a:spLocks noGrp="1"/>
          </p:cNvSpPr>
          <p:nvPr>
            <p:ph sz="quarter" idx="10"/>
          </p:nvPr>
        </p:nvSpPr>
        <p:spPr>
          <a:xfrm>
            <a:off x="152400" y="1619250"/>
            <a:ext cx="8839200" cy="331470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7" name="Title Placeholder 7"/>
          <p:cNvSpPr>
            <a:spLocks noGrp="1"/>
          </p:cNvSpPr>
          <p:nvPr>
            <p:ph type="title" hasCustomPrompt="1"/>
          </p:nvPr>
        </p:nvSpPr>
        <p:spPr>
          <a:xfrm>
            <a:off x="152400" y="742950"/>
            <a:ext cx="8839200" cy="800100"/>
          </a:xfrm>
          <a:prstGeom prst="rect">
            <a:avLst/>
          </a:prstGeom>
        </p:spPr>
        <p:txBody>
          <a:bodyPr vert="horz" lIns="91440" tIns="45720" rIns="91440" bIns="45720" rtlCol="0" anchor="ctr">
            <a:normAutofit/>
          </a:bodyPr>
          <a:lstStyle>
            <a:lvl1pPr>
              <a:defRPr sz="4000" b="1">
                <a:effectLst/>
              </a:defRPr>
            </a:lvl1pPr>
          </a:lstStyle>
          <a:p>
            <a:r>
              <a:rPr lang="en-US" dirty="0" smtClean="0"/>
              <a:t>Title</a:t>
            </a:r>
            <a:endParaRPr lang="en-US" dirty="0"/>
          </a:p>
        </p:txBody>
      </p:sp>
      <p:sp>
        <p:nvSpPr>
          <p:cNvPr id="7" name="Slide Number Placeholder 11"/>
          <p:cNvSpPr>
            <a:spLocks noGrp="1"/>
          </p:cNvSpPr>
          <p:nvPr>
            <p:ph type="sldNum" sz="quarter" idx="4"/>
          </p:nvPr>
        </p:nvSpPr>
        <p:spPr>
          <a:xfrm>
            <a:off x="8229600" y="209550"/>
            <a:ext cx="762000" cy="273844"/>
          </a:xfrm>
          <a:prstGeom prst="rect">
            <a:avLst/>
          </a:prstGeom>
        </p:spPr>
        <p:txBody>
          <a:bodyPr vert="horz" lIns="91440" tIns="45720" rIns="91440" bIns="45720" rtlCol="0" anchor="ctr"/>
          <a:lstStyle>
            <a:lvl1pPr algn="r">
              <a:defRPr sz="1200" b="1">
                <a:solidFill>
                  <a:schemeClr val="bg1"/>
                </a:solidFill>
              </a:defRPr>
            </a:lvl1pPr>
          </a:lstStyle>
          <a:p>
            <a:fld id="{3B745311-16E5-4BEF-BFE6-36758A3427EB}" type="slidenum">
              <a:rPr lang="en-US" smtClean="0"/>
              <a:pPr/>
              <a:t>‹#›</a:t>
            </a:fld>
            <a:endParaRPr lang="en-US" dirty="0"/>
          </a:p>
        </p:txBody>
      </p:sp>
    </p:spTree>
    <p:extLst>
      <p:ext uri="{BB962C8B-B14F-4D97-AF65-F5344CB8AC3E}">
        <p14:creationId xmlns:p14="http://schemas.microsoft.com/office/powerpoint/2010/main" val="2363767214"/>
      </p:ext>
    </p:extLst>
  </p:cSld>
  <p:clrMapOvr>
    <a:masterClrMapping/>
  </p:clrMapOvr>
  <p:timing>
    <p:tnLst>
      <p:par>
        <p:cTn id="1" dur="indefinite" restart="never" nodeType="tmRoot"/>
      </p:par>
    </p:tnLst>
  </p:timing>
  <p:hf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ent Option 3">
    <p:spTree>
      <p:nvGrpSpPr>
        <p:cNvPr id="1" name=""/>
        <p:cNvGrpSpPr/>
        <p:nvPr/>
      </p:nvGrpSpPr>
      <p:grpSpPr>
        <a:xfrm>
          <a:off x="0" y="0"/>
          <a:ext cx="0" cy="0"/>
          <a:chOff x="0" y="0"/>
          <a:chExt cx="0" cy="0"/>
        </a:xfrm>
      </p:grpSpPr>
      <p:pic>
        <p:nvPicPr>
          <p:cNvPr id="11266" name="Picture 2" descr="R:\COM\COMM\Branding\PPT Templates\widescreen\Widescreen Powerpoint 20.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8766" cy="5148072"/>
          </a:xfrm>
          <a:prstGeom prst="rect">
            <a:avLst/>
          </a:prstGeom>
          <a:noFill/>
          <a:extLst>
            <a:ext uri="{909E8E84-426E-40DD-AFC4-6F175D3DCCD1}">
              <a14:hiddenFill xmlns:a14="http://schemas.microsoft.com/office/drawing/2010/main">
                <a:solidFill>
                  <a:srgbClr val="FFFFFF"/>
                </a:solidFill>
              </a14:hiddenFill>
            </a:ext>
          </a:extLst>
        </p:spPr>
      </p:pic>
      <p:sp>
        <p:nvSpPr>
          <p:cNvPr id="6" name="Slide Number Placeholder 11"/>
          <p:cNvSpPr>
            <a:spLocks noGrp="1"/>
          </p:cNvSpPr>
          <p:nvPr>
            <p:ph type="sldNum" sz="quarter" idx="4"/>
          </p:nvPr>
        </p:nvSpPr>
        <p:spPr>
          <a:xfrm>
            <a:off x="152400" y="133350"/>
            <a:ext cx="762000" cy="273844"/>
          </a:xfrm>
          <a:prstGeom prst="rect">
            <a:avLst/>
          </a:prstGeom>
        </p:spPr>
        <p:txBody>
          <a:bodyPr vert="horz" lIns="91440" tIns="45720" rIns="91440" bIns="45720" rtlCol="0" anchor="ctr"/>
          <a:lstStyle>
            <a:lvl1pPr algn="l">
              <a:defRPr sz="1200" b="1">
                <a:solidFill>
                  <a:schemeClr val="bg1"/>
                </a:solidFill>
              </a:defRPr>
            </a:lvl1pPr>
          </a:lstStyle>
          <a:p>
            <a:fld id="{3B745311-16E5-4BEF-BFE6-36758A3427EB}" type="slidenum">
              <a:rPr lang="en-US" smtClean="0"/>
              <a:pPr/>
              <a:t>‹#›</a:t>
            </a:fld>
            <a:endParaRPr lang="en-US" dirty="0"/>
          </a:p>
        </p:txBody>
      </p:sp>
      <p:sp>
        <p:nvSpPr>
          <p:cNvPr id="8" name="Content Placeholder 13"/>
          <p:cNvSpPr>
            <a:spLocks noGrp="1"/>
          </p:cNvSpPr>
          <p:nvPr>
            <p:ph sz="quarter" idx="10"/>
          </p:nvPr>
        </p:nvSpPr>
        <p:spPr>
          <a:xfrm>
            <a:off x="152400" y="1619250"/>
            <a:ext cx="8839200" cy="331470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9" name="Title Placeholder 7"/>
          <p:cNvSpPr>
            <a:spLocks noGrp="1"/>
          </p:cNvSpPr>
          <p:nvPr>
            <p:ph type="title" hasCustomPrompt="1"/>
          </p:nvPr>
        </p:nvSpPr>
        <p:spPr>
          <a:xfrm>
            <a:off x="152400" y="742950"/>
            <a:ext cx="8839200" cy="800100"/>
          </a:xfrm>
          <a:prstGeom prst="rect">
            <a:avLst/>
          </a:prstGeom>
        </p:spPr>
        <p:txBody>
          <a:bodyPr vert="horz" lIns="91440" tIns="45720" rIns="91440" bIns="45720" rtlCol="0" anchor="ctr">
            <a:normAutofit/>
          </a:bodyPr>
          <a:lstStyle>
            <a:lvl1pPr>
              <a:defRPr sz="4000" b="1">
                <a:effectLst/>
              </a:defRPr>
            </a:lvl1pPr>
          </a:lstStyle>
          <a:p>
            <a:r>
              <a:rPr lang="en-US" dirty="0" smtClean="0"/>
              <a:t>Title</a:t>
            </a:r>
            <a:endParaRPr lang="en-US" dirty="0"/>
          </a:p>
        </p:txBody>
      </p:sp>
    </p:spTree>
    <p:extLst>
      <p:ext uri="{BB962C8B-B14F-4D97-AF65-F5344CB8AC3E}">
        <p14:creationId xmlns:p14="http://schemas.microsoft.com/office/powerpoint/2010/main" val="1596494716"/>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 option 4">
    <p:spTree>
      <p:nvGrpSpPr>
        <p:cNvPr id="1" name=""/>
        <p:cNvGrpSpPr/>
        <p:nvPr/>
      </p:nvGrpSpPr>
      <p:grpSpPr>
        <a:xfrm>
          <a:off x="0" y="0"/>
          <a:ext cx="0" cy="0"/>
          <a:chOff x="0" y="0"/>
          <a:chExt cx="0" cy="0"/>
        </a:xfrm>
      </p:grpSpPr>
      <p:pic>
        <p:nvPicPr>
          <p:cNvPr id="12290" name="Picture 2" descr="R:\COM\COMM\Branding\PPT Templates\widescreen\Widescreen Powerpoint 7.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8767" cy="5148072"/>
          </a:xfrm>
          <a:prstGeom prst="rect">
            <a:avLst/>
          </a:prstGeom>
          <a:noFill/>
          <a:extLst>
            <a:ext uri="{909E8E84-426E-40DD-AFC4-6F175D3DCCD1}">
              <a14:hiddenFill xmlns:a14="http://schemas.microsoft.com/office/drawing/2010/main">
                <a:solidFill>
                  <a:srgbClr val="FFFFFF"/>
                </a:solidFill>
              </a14:hiddenFill>
            </a:ext>
          </a:extLst>
        </p:spPr>
      </p:pic>
      <p:sp>
        <p:nvSpPr>
          <p:cNvPr id="11" name="Content Placeholder 7"/>
          <p:cNvSpPr>
            <a:spLocks noGrp="1"/>
          </p:cNvSpPr>
          <p:nvPr>
            <p:ph sz="quarter" idx="11" hasCustomPrompt="1"/>
          </p:nvPr>
        </p:nvSpPr>
        <p:spPr>
          <a:xfrm>
            <a:off x="1600200" y="685800"/>
            <a:ext cx="5334000" cy="685800"/>
          </a:xfrm>
          <a:prstGeom prst="rect">
            <a:avLst/>
          </a:prstGeom>
        </p:spPr>
        <p:txBody>
          <a:bodyPr anchor="ctr"/>
          <a:lstStyle>
            <a:lvl1pPr marL="0" indent="0" algn="l">
              <a:buNone/>
              <a:defRPr sz="4400" b="1">
                <a:solidFill>
                  <a:schemeClr val="tx1"/>
                </a:solidFill>
                <a:latin typeface="+mj-lt"/>
              </a:defRPr>
            </a:lvl1pPr>
            <a:lvl5pPr marL="1828800" indent="0" algn="l">
              <a:buNone/>
              <a:defRPr/>
            </a:lvl5pPr>
          </a:lstStyle>
          <a:p>
            <a:pPr lvl="0"/>
            <a:r>
              <a:rPr lang="en-US" dirty="0" smtClean="0"/>
              <a:t>Title</a:t>
            </a:r>
            <a:endParaRPr lang="en-US" dirty="0"/>
          </a:p>
        </p:txBody>
      </p:sp>
      <p:sp>
        <p:nvSpPr>
          <p:cNvPr id="3" name="Content Placeholder 2"/>
          <p:cNvSpPr>
            <a:spLocks noGrp="1"/>
          </p:cNvSpPr>
          <p:nvPr>
            <p:ph sz="quarter" idx="12"/>
          </p:nvPr>
        </p:nvSpPr>
        <p:spPr>
          <a:xfrm>
            <a:off x="1600200" y="1485900"/>
            <a:ext cx="7315200" cy="34480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Slide Number Placeholder 11"/>
          <p:cNvSpPr>
            <a:spLocks noGrp="1"/>
          </p:cNvSpPr>
          <p:nvPr>
            <p:ph type="sldNum" sz="quarter" idx="4"/>
          </p:nvPr>
        </p:nvSpPr>
        <p:spPr>
          <a:xfrm>
            <a:off x="8229600" y="209550"/>
            <a:ext cx="762000" cy="273844"/>
          </a:xfrm>
          <a:prstGeom prst="rect">
            <a:avLst/>
          </a:prstGeom>
        </p:spPr>
        <p:txBody>
          <a:bodyPr vert="horz" lIns="91440" tIns="45720" rIns="91440" bIns="45720" rtlCol="0" anchor="ctr"/>
          <a:lstStyle>
            <a:lvl1pPr algn="r">
              <a:defRPr sz="1200" b="1">
                <a:solidFill>
                  <a:schemeClr val="bg1"/>
                </a:solidFill>
              </a:defRPr>
            </a:lvl1pPr>
          </a:lstStyle>
          <a:p>
            <a:fld id="{3B745311-16E5-4BEF-BFE6-36758A3427EB}" type="slidenum">
              <a:rPr lang="en-US" smtClean="0"/>
              <a:pPr/>
              <a:t>‹#›</a:t>
            </a:fld>
            <a:endParaRPr lang="en-US" dirty="0"/>
          </a:p>
        </p:txBody>
      </p:sp>
    </p:spTree>
    <p:extLst>
      <p:ext uri="{BB962C8B-B14F-4D97-AF65-F5344CB8AC3E}">
        <p14:creationId xmlns:p14="http://schemas.microsoft.com/office/powerpoint/2010/main" val="2537611312"/>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Page Option 2">
    <p:spTree>
      <p:nvGrpSpPr>
        <p:cNvPr id="1" name=""/>
        <p:cNvGrpSpPr/>
        <p:nvPr/>
      </p:nvGrpSpPr>
      <p:grpSpPr>
        <a:xfrm>
          <a:off x="0" y="0"/>
          <a:ext cx="0" cy="0"/>
          <a:chOff x="0" y="0"/>
          <a:chExt cx="0" cy="0"/>
        </a:xfrm>
      </p:grpSpPr>
      <p:pic>
        <p:nvPicPr>
          <p:cNvPr id="2050" name="Picture 2" descr="R:\COM\COMM\Branding\PPT Templates\widescreen\Widescreen Powerpoint 24.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
            <a:ext cx="9153144" cy="5150535"/>
          </a:xfrm>
          <a:prstGeom prst="rect">
            <a:avLst/>
          </a:prstGeom>
          <a:noFill/>
          <a:extLst>
            <a:ext uri="{909E8E84-426E-40DD-AFC4-6F175D3DCCD1}">
              <a14:hiddenFill xmlns:a14="http://schemas.microsoft.com/office/drawing/2010/main">
                <a:solidFill>
                  <a:srgbClr val="FFFFFF"/>
                </a:solidFill>
              </a14:hiddenFill>
            </a:ext>
          </a:extLst>
        </p:spPr>
      </p:pic>
      <p:sp>
        <p:nvSpPr>
          <p:cNvPr id="11" name="Title Placeholder 1"/>
          <p:cNvSpPr>
            <a:spLocks noGrp="1"/>
          </p:cNvSpPr>
          <p:nvPr>
            <p:ph type="title" hasCustomPrompt="1"/>
          </p:nvPr>
        </p:nvSpPr>
        <p:spPr>
          <a:xfrm>
            <a:off x="76200" y="1116330"/>
            <a:ext cx="8991600" cy="1485900"/>
          </a:xfrm>
          <a:prstGeom prst="rect">
            <a:avLst/>
          </a:prstGeom>
        </p:spPr>
        <p:txBody>
          <a:bodyPr vert="horz" lIns="91440" tIns="45720" rIns="91440" bIns="45720" rtlCol="0" anchor="ctr">
            <a:normAutofit/>
          </a:bodyPr>
          <a:lstStyle>
            <a:lvl1pPr>
              <a:defRPr/>
            </a:lvl1pPr>
          </a:lstStyle>
          <a:p>
            <a:r>
              <a:rPr lang="en-US" dirty="0" smtClean="0"/>
              <a:t>Click to enter Title</a:t>
            </a:r>
            <a:endParaRPr lang="en-US" dirty="0"/>
          </a:p>
        </p:txBody>
      </p:sp>
      <p:sp>
        <p:nvSpPr>
          <p:cNvPr id="14" name="Text Placeholder 4"/>
          <p:cNvSpPr>
            <a:spLocks noGrp="1"/>
          </p:cNvSpPr>
          <p:nvPr>
            <p:ph type="body" sz="quarter" idx="10" hasCustomPrompt="1"/>
          </p:nvPr>
        </p:nvSpPr>
        <p:spPr>
          <a:xfrm>
            <a:off x="304800" y="3314700"/>
            <a:ext cx="1676400" cy="342900"/>
          </a:xfrm>
          <a:prstGeom prst="rect">
            <a:avLst/>
          </a:prstGeom>
        </p:spPr>
        <p:txBody>
          <a:bodyPr/>
          <a:lstStyle>
            <a:lvl1pPr marL="0" indent="0" algn="ctr">
              <a:buNone/>
              <a:defRPr sz="2000" b="1">
                <a:solidFill>
                  <a:schemeClr val="bg1"/>
                </a:solidFill>
              </a:defRPr>
            </a:lvl1pPr>
          </a:lstStyle>
          <a:p>
            <a:pPr lvl="0"/>
            <a:r>
              <a:rPr lang="en-US" dirty="0" smtClean="0"/>
              <a:t>Date</a:t>
            </a:r>
            <a:endParaRPr lang="en-US" dirty="0"/>
          </a:p>
        </p:txBody>
      </p:sp>
      <p:sp>
        <p:nvSpPr>
          <p:cNvPr id="6" name="Text Placeholder 2"/>
          <p:cNvSpPr>
            <a:spLocks noGrp="1"/>
          </p:cNvSpPr>
          <p:nvPr>
            <p:ph type="body" sz="quarter" idx="11" hasCustomPrompt="1"/>
          </p:nvPr>
        </p:nvSpPr>
        <p:spPr>
          <a:xfrm>
            <a:off x="4191000" y="57150"/>
            <a:ext cx="4876800" cy="914400"/>
          </a:xfrm>
          <a:prstGeom prst="rect">
            <a:avLst/>
          </a:prstGeom>
        </p:spPr>
        <p:txBody>
          <a:bodyPr anchor="ctr" anchorCtr="0">
            <a:normAutofit/>
          </a:bodyPr>
          <a:lstStyle>
            <a:lvl1pPr marL="0" indent="0" algn="ctr">
              <a:buNone/>
              <a:defRPr sz="2000" i="1"/>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Presenter Name/Section</a:t>
            </a:r>
          </a:p>
        </p:txBody>
      </p:sp>
    </p:spTree>
    <p:extLst>
      <p:ext uri="{BB962C8B-B14F-4D97-AF65-F5344CB8AC3E}">
        <p14:creationId xmlns:p14="http://schemas.microsoft.com/office/powerpoint/2010/main" val="4136815794"/>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86CDE59-5FB4-45A8-9830-DB0D9E396758}" type="datetimeFigureOut">
              <a:rPr lang="en-US" smtClean="0"/>
              <a:t>1/29/2019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EC09A23-C65F-43BE-B5A4-A866C8409CEB}" type="slidenum">
              <a:rPr lang="en-US" smtClean="0"/>
              <a:t>‹#›</a:t>
            </a:fld>
            <a:endParaRPr lang="en-US" dirty="0"/>
          </a:p>
        </p:txBody>
      </p:sp>
    </p:spTree>
    <p:extLst>
      <p:ext uri="{BB962C8B-B14F-4D97-AF65-F5344CB8AC3E}">
        <p14:creationId xmlns:p14="http://schemas.microsoft.com/office/powerpoint/2010/main" val="77122281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974041487"/>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6_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0FDDD464-8F08-443D-B8EE-A73F94C2529A}" type="datetime4">
              <a:rPr lang="en-US" smtClean="0"/>
              <a:t>January 29, 2019</a:t>
            </a:fld>
            <a:endParaRPr lang="en-US" dirty="0"/>
          </a:p>
        </p:txBody>
      </p:sp>
      <p:graphicFrame>
        <p:nvGraphicFramePr>
          <p:cNvPr id="4" name="Table 3"/>
          <p:cNvGraphicFramePr>
            <a:graphicFrameLocks noGrp="1"/>
          </p:cNvGraphicFramePr>
          <p:nvPr userDrawn="1">
            <p:extLst>
              <p:ext uri="{D42A27DB-BD31-4B8C-83A1-F6EECF244321}">
                <p14:modId xmlns:p14="http://schemas.microsoft.com/office/powerpoint/2010/main" val="2869255608"/>
              </p:ext>
            </p:extLst>
          </p:nvPr>
        </p:nvGraphicFramePr>
        <p:xfrm>
          <a:off x="1600200" y="1962150"/>
          <a:ext cx="6096000" cy="741680"/>
        </p:xfrm>
        <a:graphic>
          <a:graphicData uri="http://schemas.openxmlformats.org/drawingml/2006/table">
            <a:tbl>
              <a:tblPr firstRow="1" bandRow="1">
                <a:tableStyleId>{5C22544A-7EE6-4342-B048-85BDC9FD1C3A}</a:tableStyleId>
              </a:tblPr>
              <a:tblGrid>
                <a:gridCol w="1219200">
                  <a:extLst>
                    <a:ext uri="{9D8B030D-6E8A-4147-A177-3AD203B41FA5}">
                      <a16:colId xmlns:a16="http://schemas.microsoft.com/office/drawing/2014/main" val="20000"/>
                    </a:ext>
                  </a:extLst>
                </a:gridCol>
                <a:gridCol w="1219200">
                  <a:extLst>
                    <a:ext uri="{9D8B030D-6E8A-4147-A177-3AD203B41FA5}">
                      <a16:colId xmlns:a16="http://schemas.microsoft.com/office/drawing/2014/main" val="20001"/>
                    </a:ext>
                  </a:extLst>
                </a:gridCol>
                <a:gridCol w="1219200">
                  <a:extLst>
                    <a:ext uri="{9D8B030D-6E8A-4147-A177-3AD203B41FA5}">
                      <a16:colId xmlns:a16="http://schemas.microsoft.com/office/drawing/2014/main" val="20002"/>
                    </a:ext>
                  </a:extLst>
                </a:gridCol>
                <a:gridCol w="1219200">
                  <a:extLst>
                    <a:ext uri="{9D8B030D-6E8A-4147-A177-3AD203B41FA5}">
                      <a16:colId xmlns:a16="http://schemas.microsoft.com/office/drawing/2014/main" val="20003"/>
                    </a:ext>
                  </a:extLst>
                </a:gridCol>
                <a:gridCol w="1219200">
                  <a:extLst>
                    <a:ext uri="{9D8B030D-6E8A-4147-A177-3AD203B41FA5}">
                      <a16:colId xmlns:a16="http://schemas.microsoft.com/office/drawing/2014/main" val="20004"/>
                    </a:ext>
                  </a:extLst>
                </a:gridCol>
              </a:tblGrid>
              <a:tr h="370840">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0000"/>
                  </a:ext>
                </a:extLst>
              </a:tr>
              <a:tr h="370840">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1797819952"/>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FDDD464-8F08-443D-B8EE-A73F94C2529A}" type="datetime4">
              <a:rPr lang="en-US" smtClean="0"/>
              <a:t>January 29, 2019</a:t>
            </a:fld>
            <a:endParaRPr lang="en-US" dirty="0"/>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20" y="0"/>
            <a:ext cx="9141360" cy="5143500"/>
          </a:xfrm>
          <a:prstGeom prst="rect">
            <a:avLst/>
          </a:prstGeom>
        </p:spPr>
      </p:pic>
      <p:sp>
        <p:nvSpPr>
          <p:cNvPr id="5" name="Text Placeholder 8"/>
          <p:cNvSpPr>
            <a:spLocks noGrp="1"/>
          </p:cNvSpPr>
          <p:nvPr>
            <p:ph idx="1"/>
          </p:nvPr>
        </p:nvSpPr>
        <p:spPr>
          <a:xfrm>
            <a:off x="3124200" y="742950"/>
            <a:ext cx="5791200" cy="4114800"/>
          </a:xfrm>
          <a:prstGeom prst="rect">
            <a:avLst/>
          </a:prstGeom>
        </p:spPr>
        <p:txBody>
          <a:bodyPr vert="horz" lIns="91440" tIns="45720" rIns="91440" bIns="45720" rtlCol="0">
            <a:normAutofit/>
          </a:bodyPr>
          <a:lstStyle>
            <a:lvl1pPr>
              <a:defRPr sz="2800"/>
            </a:lvl1pPr>
          </a:lstStyle>
          <a:p>
            <a:pPr lvl="0"/>
            <a:r>
              <a:rPr lang="en-US" dirty="0" smtClean="0"/>
              <a:t>Click to enter Content</a:t>
            </a:r>
          </a:p>
        </p:txBody>
      </p:sp>
    </p:spTree>
    <p:extLst>
      <p:ext uri="{BB962C8B-B14F-4D97-AF65-F5344CB8AC3E}">
        <p14:creationId xmlns:p14="http://schemas.microsoft.com/office/powerpoint/2010/main" val="1883249784"/>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FDDD464-8F08-443D-B8EE-A73F94C2529A}" type="datetime4">
              <a:rPr lang="en-US" smtClean="0"/>
              <a:t>January 29, 2019</a:t>
            </a:fld>
            <a:endParaRPr lang="en-US" dirty="0"/>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20" y="0"/>
            <a:ext cx="9141360" cy="5143500"/>
          </a:xfrm>
          <a:prstGeom prst="rect">
            <a:avLst/>
          </a:prstGeom>
        </p:spPr>
      </p:pic>
      <p:sp>
        <p:nvSpPr>
          <p:cNvPr id="5" name="Content Placeholder 7"/>
          <p:cNvSpPr>
            <a:spLocks noGrp="1"/>
          </p:cNvSpPr>
          <p:nvPr>
            <p:ph sz="quarter" idx="13" hasCustomPrompt="1"/>
          </p:nvPr>
        </p:nvSpPr>
        <p:spPr>
          <a:xfrm>
            <a:off x="76200" y="3333750"/>
            <a:ext cx="8991600" cy="1676400"/>
          </a:xfrm>
          <a:prstGeom prst="rect">
            <a:avLst/>
          </a:prstGeom>
        </p:spPr>
        <p:txBody>
          <a:bodyPr>
            <a:normAutofit/>
          </a:bodyPr>
          <a:lstStyle>
            <a:lvl1pPr marL="0" indent="0" algn="ctr">
              <a:buNone/>
              <a:defRPr sz="3200">
                <a:solidFill>
                  <a:schemeClr val="tx1"/>
                </a:solidFill>
              </a:defRPr>
            </a:lvl1pPr>
            <a:lvl5pPr marL="1828800" indent="0" algn="l">
              <a:buNone/>
              <a:defRPr/>
            </a:lvl5pPr>
          </a:lstStyle>
          <a:p>
            <a:pPr lvl="0"/>
            <a:r>
              <a:rPr lang="en-US" dirty="0" smtClean="0"/>
              <a:t>Content</a:t>
            </a:r>
            <a:endParaRPr lang="en-US" dirty="0"/>
          </a:p>
        </p:txBody>
      </p:sp>
      <p:sp>
        <p:nvSpPr>
          <p:cNvPr id="6" name="Text Placeholder 15"/>
          <p:cNvSpPr>
            <a:spLocks noGrp="1"/>
          </p:cNvSpPr>
          <p:nvPr>
            <p:ph type="body" sz="quarter" idx="20" hasCustomPrompt="1"/>
          </p:nvPr>
        </p:nvSpPr>
        <p:spPr>
          <a:xfrm>
            <a:off x="3048000" y="742950"/>
            <a:ext cx="1752600" cy="571500"/>
          </a:xfrm>
          <a:prstGeom prst="rect">
            <a:avLst/>
          </a:prstGeom>
        </p:spPr>
        <p:txBody>
          <a:bodyPr anchor="ctr" anchorCtr="0"/>
          <a:lstStyle>
            <a:lvl1pPr marL="0" indent="0" algn="ctr">
              <a:buNone/>
              <a:defRPr sz="2800">
                <a:solidFill>
                  <a:schemeClr val="bg1"/>
                </a:solidFill>
              </a:defRPr>
            </a:lvl1pPr>
          </a:lstStyle>
          <a:p>
            <a:pPr lvl="0"/>
            <a:r>
              <a:rPr lang="en-US" dirty="0" smtClean="0"/>
              <a:t>More info</a:t>
            </a:r>
          </a:p>
        </p:txBody>
      </p:sp>
      <p:sp>
        <p:nvSpPr>
          <p:cNvPr id="7" name="Text Placeholder 15"/>
          <p:cNvSpPr>
            <a:spLocks noGrp="1"/>
          </p:cNvSpPr>
          <p:nvPr>
            <p:ph type="body" sz="quarter" idx="21" hasCustomPrompt="1"/>
          </p:nvPr>
        </p:nvSpPr>
        <p:spPr>
          <a:xfrm>
            <a:off x="3105150" y="1676400"/>
            <a:ext cx="1676400" cy="571500"/>
          </a:xfrm>
          <a:prstGeom prst="rect">
            <a:avLst/>
          </a:prstGeom>
        </p:spPr>
        <p:txBody>
          <a:bodyPr anchor="ctr" anchorCtr="0"/>
          <a:lstStyle>
            <a:lvl1pPr marL="0" indent="0" algn="ctr">
              <a:buNone/>
              <a:defRPr sz="2800">
                <a:solidFill>
                  <a:schemeClr val="bg1"/>
                </a:solidFill>
              </a:defRPr>
            </a:lvl1pPr>
          </a:lstStyle>
          <a:p>
            <a:pPr lvl="0"/>
            <a:r>
              <a:rPr lang="en-US" dirty="0" smtClean="0"/>
              <a:t>More info</a:t>
            </a:r>
          </a:p>
        </p:txBody>
      </p:sp>
      <p:sp>
        <p:nvSpPr>
          <p:cNvPr id="8" name="Text Placeholder 15"/>
          <p:cNvSpPr>
            <a:spLocks noGrp="1"/>
          </p:cNvSpPr>
          <p:nvPr>
            <p:ph type="body" sz="quarter" idx="22" hasCustomPrompt="1"/>
          </p:nvPr>
        </p:nvSpPr>
        <p:spPr>
          <a:xfrm>
            <a:off x="3124200" y="2600325"/>
            <a:ext cx="1676400" cy="571500"/>
          </a:xfrm>
          <a:prstGeom prst="rect">
            <a:avLst/>
          </a:prstGeom>
        </p:spPr>
        <p:txBody>
          <a:bodyPr anchor="ctr" anchorCtr="0"/>
          <a:lstStyle>
            <a:lvl1pPr marL="0" indent="0" algn="ctr">
              <a:buNone/>
              <a:defRPr sz="2800">
                <a:solidFill>
                  <a:schemeClr val="bg1"/>
                </a:solidFill>
              </a:defRPr>
            </a:lvl1pPr>
          </a:lstStyle>
          <a:p>
            <a:pPr lvl="0"/>
            <a:r>
              <a:rPr lang="en-US" dirty="0" smtClean="0"/>
              <a:t>More info</a:t>
            </a:r>
          </a:p>
        </p:txBody>
      </p:sp>
      <p:sp>
        <p:nvSpPr>
          <p:cNvPr id="9" name="Content Placeholder 7"/>
          <p:cNvSpPr>
            <a:spLocks noGrp="1"/>
          </p:cNvSpPr>
          <p:nvPr>
            <p:ph sz="quarter" idx="23" hasCustomPrompt="1"/>
          </p:nvPr>
        </p:nvSpPr>
        <p:spPr>
          <a:xfrm>
            <a:off x="5791200" y="666750"/>
            <a:ext cx="3276600" cy="2514600"/>
          </a:xfrm>
          <a:prstGeom prst="rect">
            <a:avLst/>
          </a:prstGeom>
        </p:spPr>
        <p:txBody>
          <a:bodyPr>
            <a:normAutofit/>
          </a:bodyPr>
          <a:lstStyle>
            <a:lvl1pPr marL="0" indent="0" algn="ctr">
              <a:buNone/>
              <a:defRPr sz="3200">
                <a:solidFill>
                  <a:schemeClr val="tx1"/>
                </a:solidFill>
              </a:defRPr>
            </a:lvl1pPr>
            <a:lvl5pPr marL="1828800" indent="0" algn="l">
              <a:buNone/>
              <a:defRPr/>
            </a:lvl5pPr>
          </a:lstStyle>
          <a:p>
            <a:pPr lvl="0"/>
            <a:r>
              <a:rPr lang="en-US" dirty="0" smtClean="0"/>
              <a:t>Content</a:t>
            </a:r>
            <a:endParaRPr lang="en-US" dirty="0"/>
          </a:p>
        </p:txBody>
      </p:sp>
    </p:spTree>
    <p:extLst>
      <p:ext uri="{BB962C8B-B14F-4D97-AF65-F5344CB8AC3E}">
        <p14:creationId xmlns:p14="http://schemas.microsoft.com/office/powerpoint/2010/main" val="3832882743"/>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FDDD464-8F08-443D-B8EE-A73F94C2529A}" type="datetime4">
              <a:rPr lang="en-US" smtClean="0"/>
              <a:t>January 29, 2019</a:t>
            </a:fld>
            <a:endParaRPr lang="en-US" dirty="0"/>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20" y="0"/>
            <a:ext cx="9141360" cy="5143500"/>
          </a:xfrm>
          <a:prstGeom prst="rect">
            <a:avLst/>
          </a:prstGeom>
        </p:spPr>
      </p:pic>
      <p:sp>
        <p:nvSpPr>
          <p:cNvPr id="6" name="Content Placeholder 7"/>
          <p:cNvSpPr>
            <a:spLocks noGrp="1"/>
          </p:cNvSpPr>
          <p:nvPr>
            <p:ph sz="quarter" idx="13" hasCustomPrompt="1"/>
          </p:nvPr>
        </p:nvSpPr>
        <p:spPr>
          <a:xfrm>
            <a:off x="76200" y="3333750"/>
            <a:ext cx="8991600" cy="1676400"/>
          </a:xfrm>
          <a:prstGeom prst="rect">
            <a:avLst/>
          </a:prstGeom>
        </p:spPr>
        <p:txBody>
          <a:bodyPr>
            <a:normAutofit/>
          </a:bodyPr>
          <a:lstStyle>
            <a:lvl1pPr marL="0" indent="0" algn="ctr">
              <a:buNone/>
              <a:defRPr sz="3200">
                <a:solidFill>
                  <a:schemeClr val="tx1"/>
                </a:solidFill>
              </a:defRPr>
            </a:lvl1pPr>
            <a:lvl5pPr marL="1828800" indent="0" algn="l">
              <a:buNone/>
              <a:defRPr/>
            </a:lvl5pPr>
          </a:lstStyle>
          <a:p>
            <a:pPr lvl="0"/>
            <a:r>
              <a:rPr lang="en-US" dirty="0" smtClean="0"/>
              <a:t>Content</a:t>
            </a:r>
            <a:endParaRPr lang="en-US" dirty="0"/>
          </a:p>
        </p:txBody>
      </p:sp>
      <p:sp>
        <p:nvSpPr>
          <p:cNvPr id="7" name="Text Placeholder 15"/>
          <p:cNvSpPr>
            <a:spLocks noGrp="1"/>
          </p:cNvSpPr>
          <p:nvPr>
            <p:ph type="body" sz="quarter" idx="20" hasCustomPrompt="1"/>
          </p:nvPr>
        </p:nvSpPr>
        <p:spPr>
          <a:xfrm>
            <a:off x="3048000" y="742950"/>
            <a:ext cx="1752600" cy="571500"/>
          </a:xfrm>
          <a:prstGeom prst="rect">
            <a:avLst/>
          </a:prstGeom>
        </p:spPr>
        <p:txBody>
          <a:bodyPr anchor="ctr" anchorCtr="0"/>
          <a:lstStyle>
            <a:lvl1pPr marL="0" indent="0" algn="ctr">
              <a:buNone/>
              <a:defRPr sz="2800">
                <a:solidFill>
                  <a:schemeClr val="bg1"/>
                </a:solidFill>
              </a:defRPr>
            </a:lvl1pPr>
          </a:lstStyle>
          <a:p>
            <a:pPr lvl="0"/>
            <a:r>
              <a:rPr lang="en-US" dirty="0" smtClean="0"/>
              <a:t>More info</a:t>
            </a:r>
          </a:p>
        </p:txBody>
      </p:sp>
      <p:sp>
        <p:nvSpPr>
          <p:cNvPr id="8" name="Text Placeholder 15"/>
          <p:cNvSpPr>
            <a:spLocks noGrp="1"/>
          </p:cNvSpPr>
          <p:nvPr>
            <p:ph type="body" sz="quarter" idx="21" hasCustomPrompt="1"/>
          </p:nvPr>
        </p:nvSpPr>
        <p:spPr>
          <a:xfrm>
            <a:off x="3105150" y="1676400"/>
            <a:ext cx="1676400" cy="571500"/>
          </a:xfrm>
          <a:prstGeom prst="rect">
            <a:avLst/>
          </a:prstGeom>
        </p:spPr>
        <p:txBody>
          <a:bodyPr anchor="ctr" anchorCtr="0"/>
          <a:lstStyle>
            <a:lvl1pPr marL="0" indent="0" algn="ctr">
              <a:buNone/>
              <a:defRPr sz="2800">
                <a:solidFill>
                  <a:schemeClr val="bg1"/>
                </a:solidFill>
              </a:defRPr>
            </a:lvl1pPr>
          </a:lstStyle>
          <a:p>
            <a:pPr lvl="0"/>
            <a:r>
              <a:rPr lang="en-US" dirty="0" smtClean="0"/>
              <a:t>More info</a:t>
            </a:r>
          </a:p>
        </p:txBody>
      </p:sp>
      <p:sp>
        <p:nvSpPr>
          <p:cNvPr id="9" name="Text Placeholder 15"/>
          <p:cNvSpPr>
            <a:spLocks noGrp="1"/>
          </p:cNvSpPr>
          <p:nvPr>
            <p:ph type="body" sz="quarter" idx="22" hasCustomPrompt="1"/>
          </p:nvPr>
        </p:nvSpPr>
        <p:spPr>
          <a:xfrm>
            <a:off x="3124200" y="2600325"/>
            <a:ext cx="1676400" cy="571500"/>
          </a:xfrm>
          <a:prstGeom prst="rect">
            <a:avLst/>
          </a:prstGeom>
        </p:spPr>
        <p:txBody>
          <a:bodyPr anchor="ctr" anchorCtr="0"/>
          <a:lstStyle>
            <a:lvl1pPr marL="0" indent="0" algn="ctr">
              <a:buNone/>
              <a:defRPr sz="2800">
                <a:solidFill>
                  <a:schemeClr val="bg1"/>
                </a:solidFill>
              </a:defRPr>
            </a:lvl1pPr>
          </a:lstStyle>
          <a:p>
            <a:pPr lvl="0"/>
            <a:r>
              <a:rPr lang="en-US" dirty="0" smtClean="0"/>
              <a:t>More info</a:t>
            </a:r>
          </a:p>
        </p:txBody>
      </p:sp>
      <p:sp>
        <p:nvSpPr>
          <p:cNvPr id="10" name="Content Placeholder 7"/>
          <p:cNvSpPr>
            <a:spLocks noGrp="1"/>
          </p:cNvSpPr>
          <p:nvPr>
            <p:ph sz="quarter" idx="23" hasCustomPrompt="1"/>
          </p:nvPr>
        </p:nvSpPr>
        <p:spPr>
          <a:xfrm>
            <a:off x="5791200" y="666750"/>
            <a:ext cx="3276600" cy="2514600"/>
          </a:xfrm>
          <a:prstGeom prst="rect">
            <a:avLst/>
          </a:prstGeom>
        </p:spPr>
        <p:txBody>
          <a:bodyPr>
            <a:normAutofit/>
          </a:bodyPr>
          <a:lstStyle>
            <a:lvl1pPr marL="0" indent="0" algn="ctr">
              <a:buNone/>
              <a:defRPr sz="3200">
                <a:solidFill>
                  <a:schemeClr val="tx1"/>
                </a:solidFill>
              </a:defRPr>
            </a:lvl1pPr>
            <a:lvl5pPr marL="1828800" indent="0" algn="l">
              <a:buNone/>
              <a:defRPr/>
            </a:lvl5pPr>
          </a:lstStyle>
          <a:p>
            <a:pPr lvl="0"/>
            <a:r>
              <a:rPr lang="en-US" dirty="0" smtClean="0"/>
              <a:t>Content</a:t>
            </a:r>
            <a:endParaRPr lang="en-US" dirty="0"/>
          </a:p>
        </p:txBody>
      </p:sp>
    </p:spTree>
    <p:extLst>
      <p:ext uri="{BB962C8B-B14F-4D97-AF65-F5344CB8AC3E}">
        <p14:creationId xmlns:p14="http://schemas.microsoft.com/office/powerpoint/2010/main" val="3100735705"/>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20" y="0"/>
            <a:ext cx="9141360" cy="5143500"/>
          </a:xfrm>
          <a:prstGeom prst="rect">
            <a:avLst/>
          </a:prstGeom>
        </p:spPr>
      </p:pic>
      <p:sp>
        <p:nvSpPr>
          <p:cNvPr id="6" name="Content Placeholder 7"/>
          <p:cNvSpPr>
            <a:spLocks noGrp="1"/>
          </p:cNvSpPr>
          <p:nvPr>
            <p:ph sz="quarter" idx="13" hasCustomPrompt="1"/>
          </p:nvPr>
        </p:nvSpPr>
        <p:spPr>
          <a:xfrm>
            <a:off x="76200" y="3333750"/>
            <a:ext cx="8991600" cy="1676400"/>
          </a:xfrm>
          <a:prstGeom prst="rect">
            <a:avLst/>
          </a:prstGeom>
        </p:spPr>
        <p:txBody>
          <a:bodyPr>
            <a:normAutofit/>
          </a:bodyPr>
          <a:lstStyle>
            <a:lvl1pPr marL="0" indent="0" algn="ctr">
              <a:buNone/>
              <a:defRPr sz="3200">
                <a:solidFill>
                  <a:schemeClr val="tx1"/>
                </a:solidFill>
              </a:defRPr>
            </a:lvl1pPr>
            <a:lvl5pPr marL="1828800" indent="0" algn="l">
              <a:buNone/>
              <a:defRPr/>
            </a:lvl5pPr>
          </a:lstStyle>
          <a:p>
            <a:pPr lvl="0"/>
            <a:r>
              <a:rPr lang="en-US" dirty="0" smtClean="0"/>
              <a:t>Content</a:t>
            </a:r>
            <a:endParaRPr lang="en-US" dirty="0"/>
          </a:p>
        </p:txBody>
      </p:sp>
      <p:sp>
        <p:nvSpPr>
          <p:cNvPr id="7" name="Text Placeholder 15"/>
          <p:cNvSpPr>
            <a:spLocks noGrp="1"/>
          </p:cNvSpPr>
          <p:nvPr>
            <p:ph type="body" sz="quarter" idx="20" hasCustomPrompt="1"/>
          </p:nvPr>
        </p:nvSpPr>
        <p:spPr>
          <a:xfrm>
            <a:off x="3048000" y="742950"/>
            <a:ext cx="1752600" cy="571500"/>
          </a:xfrm>
          <a:prstGeom prst="rect">
            <a:avLst/>
          </a:prstGeom>
        </p:spPr>
        <p:txBody>
          <a:bodyPr anchor="ctr" anchorCtr="0"/>
          <a:lstStyle>
            <a:lvl1pPr marL="0" indent="0" algn="ctr">
              <a:buNone/>
              <a:defRPr sz="2800">
                <a:solidFill>
                  <a:schemeClr val="bg1"/>
                </a:solidFill>
              </a:defRPr>
            </a:lvl1pPr>
          </a:lstStyle>
          <a:p>
            <a:pPr lvl="0"/>
            <a:r>
              <a:rPr lang="en-US" dirty="0" smtClean="0"/>
              <a:t>More info</a:t>
            </a:r>
          </a:p>
        </p:txBody>
      </p:sp>
      <p:sp>
        <p:nvSpPr>
          <p:cNvPr id="8" name="Text Placeholder 15"/>
          <p:cNvSpPr>
            <a:spLocks noGrp="1"/>
          </p:cNvSpPr>
          <p:nvPr>
            <p:ph type="body" sz="quarter" idx="21" hasCustomPrompt="1"/>
          </p:nvPr>
        </p:nvSpPr>
        <p:spPr>
          <a:xfrm>
            <a:off x="3105150" y="1676400"/>
            <a:ext cx="1676400" cy="571500"/>
          </a:xfrm>
          <a:prstGeom prst="rect">
            <a:avLst/>
          </a:prstGeom>
        </p:spPr>
        <p:txBody>
          <a:bodyPr anchor="ctr" anchorCtr="0"/>
          <a:lstStyle>
            <a:lvl1pPr marL="0" indent="0" algn="ctr">
              <a:buNone/>
              <a:defRPr sz="2800">
                <a:solidFill>
                  <a:schemeClr val="bg1"/>
                </a:solidFill>
              </a:defRPr>
            </a:lvl1pPr>
          </a:lstStyle>
          <a:p>
            <a:pPr lvl="0"/>
            <a:r>
              <a:rPr lang="en-US" dirty="0" smtClean="0"/>
              <a:t>More info</a:t>
            </a:r>
          </a:p>
        </p:txBody>
      </p:sp>
      <p:sp>
        <p:nvSpPr>
          <p:cNvPr id="9" name="Text Placeholder 15"/>
          <p:cNvSpPr>
            <a:spLocks noGrp="1"/>
          </p:cNvSpPr>
          <p:nvPr>
            <p:ph type="body" sz="quarter" idx="22" hasCustomPrompt="1"/>
          </p:nvPr>
        </p:nvSpPr>
        <p:spPr>
          <a:xfrm>
            <a:off x="3124200" y="2600325"/>
            <a:ext cx="1676400" cy="571500"/>
          </a:xfrm>
          <a:prstGeom prst="rect">
            <a:avLst/>
          </a:prstGeom>
        </p:spPr>
        <p:txBody>
          <a:bodyPr anchor="ctr" anchorCtr="0"/>
          <a:lstStyle>
            <a:lvl1pPr marL="0" indent="0" algn="ctr">
              <a:buNone/>
              <a:defRPr sz="2800">
                <a:solidFill>
                  <a:schemeClr val="bg1"/>
                </a:solidFill>
              </a:defRPr>
            </a:lvl1pPr>
          </a:lstStyle>
          <a:p>
            <a:pPr lvl="0"/>
            <a:r>
              <a:rPr lang="en-US" dirty="0" smtClean="0"/>
              <a:t>More info</a:t>
            </a:r>
          </a:p>
        </p:txBody>
      </p:sp>
      <p:sp>
        <p:nvSpPr>
          <p:cNvPr id="10" name="Content Placeholder 7"/>
          <p:cNvSpPr>
            <a:spLocks noGrp="1"/>
          </p:cNvSpPr>
          <p:nvPr>
            <p:ph sz="quarter" idx="23" hasCustomPrompt="1"/>
          </p:nvPr>
        </p:nvSpPr>
        <p:spPr>
          <a:xfrm>
            <a:off x="5791200" y="666750"/>
            <a:ext cx="3276600" cy="2514600"/>
          </a:xfrm>
          <a:prstGeom prst="rect">
            <a:avLst/>
          </a:prstGeom>
        </p:spPr>
        <p:txBody>
          <a:bodyPr>
            <a:normAutofit/>
          </a:bodyPr>
          <a:lstStyle>
            <a:lvl1pPr marL="0" indent="0" algn="ctr">
              <a:buNone/>
              <a:defRPr sz="3200">
                <a:solidFill>
                  <a:schemeClr val="tx1"/>
                </a:solidFill>
              </a:defRPr>
            </a:lvl1pPr>
            <a:lvl5pPr marL="1828800" indent="0" algn="l">
              <a:buNone/>
              <a:defRPr/>
            </a:lvl5pPr>
          </a:lstStyle>
          <a:p>
            <a:pPr lvl="0"/>
            <a:r>
              <a:rPr lang="en-US" dirty="0" smtClean="0"/>
              <a:t>Content</a:t>
            </a:r>
            <a:endParaRPr lang="en-US" dirty="0"/>
          </a:p>
        </p:txBody>
      </p:sp>
    </p:spTree>
    <p:extLst>
      <p:ext uri="{BB962C8B-B14F-4D97-AF65-F5344CB8AC3E}">
        <p14:creationId xmlns:p14="http://schemas.microsoft.com/office/powerpoint/2010/main" val="3733062288"/>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20" y="0"/>
            <a:ext cx="9141360" cy="5143500"/>
          </a:xfrm>
          <a:prstGeom prst="rect">
            <a:avLst/>
          </a:prstGeom>
        </p:spPr>
      </p:pic>
      <p:sp>
        <p:nvSpPr>
          <p:cNvPr id="6" name="Content Placeholder 7"/>
          <p:cNvSpPr>
            <a:spLocks noGrp="1"/>
          </p:cNvSpPr>
          <p:nvPr>
            <p:ph sz="quarter" idx="13" hasCustomPrompt="1"/>
          </p:nvPr>
        </p:nvSpPr>
        <p:spPr>
          <a:xfrm>
            <a:off x="76200" y="3333750"/>
            <a:ext cx="8991600" cy="1676400"/>
          </a:xfrm>
          <a:prstGeom prst="rect">
            <a:avLst/>
          </a:prstGeom>
        </p:spPr>
        <p:txBody>
          <a:bodyPr>
            <a:normAutofit/>
          </a:bodyPr>
          <a:lstStyle>
            <a:lvl1pPr marL="0" indent="0" algn="ctr">
              <a:buNone/>
              <a:defRPr sz="3200">
                <a:solidFill>
                  <a:schemeClr val="tx1"/>
                </a:solidFill>
              </a:defRPr>
            </a:lvl1pPr>
            <a:lvl5pPr marL="1828800" indent="0" algn="l">
              <a:buNone/>
              <a:defRPr/>
            </a:lvl5pPr>
          </a:lstStyle>
          <a:p>
            <a:pPr lvl="0"/>
            <a:r>
              <a:rPr lang="en-US" dirty="0" smtClean="0"/>
              <a:t>Content</a:t>
            </a:r>
            <a:endParaRPr lang="en-US" dirty="0"/>
          </a:p>
        </p:txBody>
      </p:sp>
      <p:sp>
        <p:nvSpPr>
          <p:cNvPr id="7" name="Text Placeholder 15"/>
          <p:cNvSpPr>
            <a:spLocks noGrp="1"/>
          </p:cNvSpPr>
          <p:nvPr>
            <p:ph type="body" sz="quarter" idx="20" hasCustomPrompt="1"/>
          </p:nvPr>
        </p:nvSpPr>
        <p:spPr>
          <a:xfrm>
            <a:off x="4267200" y="742950"/>
            <a:ext cx="1752600" cy="571500"/>
          </a:xfrm>
          <a:prstGeom prst="rect">
            <a:avLst/>
          </a:prstGeom>
        </p:spPr>
        <p:txBody>
          <a:bodyPr anchor="ctr" anchorCtr="0"/>
          <a:lstStyle>
            <a:lvl1pPr marL="0" indent="0" algn="ctr">
              <a:buNone/>
              <a:defRPr sz="2800">
                <a:solidFill>
                  <a:schemeClr val="bg1"/>
                </a:solidFill>
              </a:defRPr>
            </a:lvl1pPr>
          </a:lstStyle>
          <a:p>
            <a:pPr lvl="0"/>
            <a:r>
              <a:rPr lang="en-US" dirty="0" smtClean="0"/>
              <a:t>More info</a:t>
            </a:r>
          </a:p>
        </p:txBody>
      </p:sp>
      <p:sp>
        <p:nvSpPr>
          <p:cNvPr id="8" name="Text Placeholder 15"/>
          <p:cNvSpPr>
            <a:spLocks noGrp="1"/>
          </p:cNvSpPr>
          <p:nvPr>
            <p:ph type="body" sz="quarter" idx="21" hasCustomPrompt="1"/>
          </p:nvPr>
        </p:nvSpPr>
        <p:spPr>
          <a:xfrm>
            <a:off x="4324350" y="1676400"/>
            <a:ext cx="1676400" cy="571500"/>
          </a:xfrm>
          <a:prstGeom prst="rect">
            <a:avLst/>
          </a:prstGeom>
        </p:spPr>
        <p:txBody>
          <a:bodyPr anchor="ctr" anchorCtr="0"/>
          <a:lstStyle>
            <a:lvl1pPr marL="0" indent="0" algn="ctr">
              <a:buNone/>
              <a:defRPr sz="2800">
                <a:solidFill>
                  <a:schemeClr val="bg1"/>
                </a:solidFill>
              </a:defRPr>
            </a:lvl1pPr>
          </a:lstStyle>
          <a:p>
            <a:pPr lvl="0"/>
            <a:r>
              <a:rPr lang="en-US" dirty="0" smtClean="0"/>
              <a:t>More info</a:t>
            </a:r>
          </a:p>
        </p:txBody>
      </p:sp>
      <p:sp>
        <p:nvSpPr>
          <p:cNvPr id="9" name="Text Placeholder 15"/>
          <p:cNvSpPr>
            <a:spLocks noGrp="1"/>
          </p:cNvSpPr>
          <p:nvPr>
            <p:ph type="body" sz="quarter" idx="22" hasCustomPrompt="1"/>
          </p:nvPr>
        </p:nvSpPr>
        <p:spPr>
          <a:xfrm>
            <a:off x="4343400" y="2600325"/>
            <a:ext cx="1676400" cy="571500"/>
          </a:xfrm>
          <a:prstGeom prst="rect">
            <a:avLst/>
          </a:prstGeom>
        </p:spPr>
        <p:txBody>
          <a:bodyPr anchor="ctr" anchorCtr="0"/>
          <a:lstStyle>
            <a:lvl1pPr marL="0" indent="0" algn="ctr">
              <a:buNone/>
              <a:defRPr sz="2800">
                <a:solidFill>
                  <a:schemeClr val="bg1"/>
                </a:solidFill>
              </a:defRPr>
            </a:lvl1pPr>
          </a:lstStyle>
          <a:p>
            <a:pPr lvl="0"/>
            <a:r>
              <a:rPr lang="en-US" dirty="0" smtClean="0"/>
              <a:t>More info</a:t>
            </a:r>
          </a:p>
        </p:txBody>
      </p:sp>
      <p:sp>
        <p:nvSpPr>
          <p:cNvPr id="10" name="Content Placeholder 7"/>
          <p:cNvSpPr>
            <a:spLocks noGrp="1"/>
          </p:cNvSpPr>
          <p:nvPr>
            <p:ph sz="quarter" idx="23" hasCustomPrompt="1"/>
          </p:nvPr>
        </p:nvSpPr>
        <p:spPr>
          <a:xfrm>
            <a:off x="152400" y="666750"/>
            <a:ext cx="3276600" cy="2514600"/>
          </a:xfrm>
          <a:prstGeom prst="rect">
            <a:avLst/>
          </a:prstGeom>
        </p:spPr>
        <p:txBody>
          <a:bodyPr>
            <a:normAutofit/>
          </a:bodyPr>
          <a:lstStyle>
            <a:lvl1pPr marL="0" indent="0" algn="ctr">
              <a:buNone/>
              <a:defRPr sz="3200">
                <a:solidFill>
                  <a:schemeClr val="tx1"/>
                </a:solidFill>
              </a:defRPr>
            </a:lvl1pPr>
            <a:lvl5pPr marL="1828800" indent="0" algn="l">
              <a:buNone/>
              <a:defRPr/>
            </a:lvl5pPr>
          </a:lstStyle>
          <a:p>
            <a:pPr lvl="0"/>
            <a:r>
              <a:rPr lang="en-US" dirty="0" smtClean="0"/>
              <a:t>Content</a:t>
            </a:r>
            <a:endParaRPr lang="en-US" dirty="0"/>
          </a:p>
        </p:txBody>
      </p:sp>
    </p:spTree>
    <p:extLst>
      <p:ext uri="{BB962C8B-B14F-4D97-AF65-F5344CB8AC3E}">
        <p14:creationId xmlns:p14="http://schemas.microsoft.com/office/powerpoint/2010/main" val="1717445418"/>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20" y="0"/>
            <a:ext cx="9141360" cy="5143500"/>
          </a:xfrm>
          <a:prstGeom prst="rect">
            <a:avLst/>
          </a:prstGeom>
        </p:spPr>
      </p:pic>
      <p:sp>
        <p:nvSpPr>
          <p:cNvPr id="6" name="Content Placeholder 7"/>
          <p:cNvSpPr>
            <a:spLocks noGrp="1"/>
          </p:cNvSpPr>
          <p:nvPr>
            <p:ph sz="quarter" idx="13" hasCustomPrompt="1"/>
          </p:nvPr>
        </p:nvSpPr>
        <p:spPr>
          <a:xfrm>
            <a:off x="76200" y="3333750"/>
            <a:ext cx="8991600" cy="1676400"/>
          </a:xfrm>
          <a:prstGeom prst="rect">
            <a:avLst/>
          </a:prstGeom>
        </p:spPr>
        <p:txBody>
          <a:bodyPr>
            <a:normAutofit/>
          </a:bodyPr>
          <a:lstStyle>
            <a:lvl1pPr marL="0" indent="0" algn="ctr">
              <a:buNone/>
              <a:defRPr sz="3200">
                <a:solidFill>
                  <a:schemeClr val="tx1"/>
                </a:solidFill>
              </a:defRPr>
            </a:lvl1pPr>
            <a:lvl5pPr marL="1828800" indent="0" algn="l">
              <a:buNone/>
              <a:defRPr/>
            </a:lvl5pPr>
          </a:lstStyle>
          <a:p>
            <a:pPr lvl="0"/>
            <a:r>
              <a:rPr lang="en-US" dirty="0" smtClean="0"/>
              <a:t>Content</a:t>
            </a:r>
            <a:endParaRPr lang="en-US" dirty="0"/>
          </a:p>
        </p:txBody>
      </p:sp>
      <p:sp>
        <p:nvSpPr>
          <p:cNvPr id="7" name="Text Placeholder 15"/>
          <p:cNvSpPr>
            <a:spLocks noGrp="1"/>
          </p:cNvSpPr>
          <p:nvPr>
            <p:ph type="body" sz="quarter" idx="20" hasCustomPrompt="1"/>
          </p:nvPr>
        </p:nvSpPr>
        <p:spPr>
          <a:xfrm>
            <a:off x="4191000" y="742950"/>
            <a:ext cx="1752600" cy="571500"/>
          </a:xfrm>
          <a:prstGeom prst="rect">
            <a:avLst/>
          </a:prstGeom>
        </p:spPr>
        <p:txBody>
          <a:bodyPr anchor="ctr" anchorCtr="0"/>
          <a:lstStyle>
            <a:lvl1pPr marL="0" indent="0" algn="ctr">
              <a:buNone/>
              <a:defRPr sz="2800">
                <a:solidFill>
                  <a:schemeClr val="bg1"/>
                </a:solidFill>
              </a:defRPr>
            </a:lvl1pPr>
          </a:lstStyle>
          <a:p>
            <a:pPr lvl="0"/>
            <a:r>
              <a:rPr lang="en-US" dirty="0" smtClean="0"/>
              <a:t>More info</a:t>
            </a:r>
          </a:p>
        </p:txBody>
      </p:sp>
      <p:sp>
        <p:nvSpPr>
          <p:cNvPr id="8" name="Text Placeholder 15"/>
          <p:cNvSpPr>
            <a:spLocks noGrp="1"/>
          </p:cNvSpPr>
          <p:nvPr>
            <p:ph type="body" sz="quarter" idx="21" hasCustomPrompt="1"/>
          </p:nvPr>
        </p:nvSpPr>
        <p:spPr>
          <a:xfrm>
            <a:off x="4248150" y="1676400"/>
            <a:ext cx="1676400" cy="571500"/>
          </a:xfrm>
          <a:prstGeom prst="rect">
            <a:avLst/>
          </a:prstGeom>
        </p:spPr>
        <p:txBody>
          <a:bodyPr anchor="ctr" anchorCtr="0"/>
          <a:lstStyle>
            <a:lvl1pPr marL="0" indent="0" algn="ctr">
              <a:buNone/>
              <a:defRPr sz="2800">
                <a:solidFill>
                  <a:schemeClr val="bg1"/>
                </a:solidFill>
              </a:defRPr>
            </a:lvl1pPr>
          </a:lstStyle>
          <a:p>
            <a:pPr lvl="0"/>
            <a:r>
              <a:rPr lang="en-US" dirty="0" smtClean="0"/>
              <a:t>More info</a:t>
            </a:r>
          </a:p>
        </p:txBody>
      </p:sp>
      <p:sp>
        <p:nvSpPr>
          <p:cNvPr id="9" name="Text Placeholder 15"/>
          <p:cNvSpPr>
            <a:spLocks noGrp="1"/>
          </p:cNvSpPr>
          <p:nvPr>
            <p:ph type="body" sz="quarter" idx="22" hasCustomPrompt="1"/>
          </p:nvPr>
        </p:nvSpPr>
        <p:spPr>
          <a:xfrm>
            <a:off x="4267200" y="2600325"/>
            <a:ext cx="1676400" cy="571500"/>
          </a:xfrm>
          <a:prstGeom prst="rect">
            <a:avLst/>
          </a:prstGeom>
        </p:spPr>
        <p:txBody>
          <a:bodyPr anchor="ctr" anchorCtr="0"/>
          <a:lstStyle>
            <a:lvl1pPr marL="0" indent="0" algn="ctr">
              <a:buNone/>
              <a:defRPr sz="2800">
                <a:solidFill>
                  <a:schemeClr val="bg1"/>
                </a:solidFill>
              </a:defRPr>
            </a:lvl1pPr>
          </a:lstStyle>
          <a:p>
            <a:pPr lvl="0"/>
            <a:r>
              <a:rPr lang="en-US" dirty="0" smtClean="0"/>
              <a:t>More info</a:t>
            </a:r>
          </a:p>
        </p:txBody>
      </p:sp>
      <p:sp>
        <p:nvSpPr>
          <p:cNvPr id="10" name="Content Placeholder 7"/>
          <p:cNvSpPr>
            <a:spLocks noGrp="1"/>
          </p:cNvSpPr>
          <p:nvPr>
            <p:ph sz="quarter" idx="23" hasCustomPrompt="1"/>
          </p:nvPr>
        </p:nvSpPr>
        <p:spPr>
          <a:xfrm>
            <a:off x="152400" y="742950"/>
            <a:ext cx="3276600" cy="2514600"/>
          </a:xfrm>
          <a:prstGeom prst="rect">
            <a:avLst/>
          </a:prstGeom>
        </p:spPr>
        <p:txBody>
          <a:bodyPr>
            <a:normAutofit/>
          </a:bodyPr>
          <a:lstStyle>
            <a:lvl1pPr marL="0" indent="0" algn="ctr">
              <a:buNone/>
              <a:defRPr sz="3200">
                <a:solidFill>
                  <a:schemeClr val="tx1"/>
                </a:solidFill>
              </a:defRPr>
            </a:lvl1pPr>
            <a:lvl5pPr marL="1828800" indent="0" algn="l">
              <a:buNone/>
              <a:defRPr/>
            </a:lvl5pPr>
          </a:lstStyle>
          <a:p>
            <a:pPr lvl="0"/>
            <a:r>
              <a:rPr lang="en-US" dirty="0" smtClean="0"/>
              <a:t>Content</a:t>
            </a:r>
            <a:endParaRPr lang="en-US" dirty="0"/>
          </a:p>
        </p:txBody>
      </p:sp>
    </p:spTree>
    <p:extLst>
      <p:ext uri="{BB962C8B-B14F-4D97-AF65-F5344CB8AC3E}">
        <p14:creationId xmlns:p14="http://schemas.microsoft.com/office/powerpoint/2010/main" val="3963400617"/>
      </p:ext>
    </p:extLst>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5_Custom Layout">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20" y="0"/>
            <a:ext cx="9141360" cy="5143500"/>
          </a:xfrm>
          <a:prstGeom prst="rect">
            <a:avLst/>
          </a:prstGeom>
        </p:spPr>
      </p:pic>
      <p:sp>
        <p:nvSpPr>
          <p:cNvPr id="5" name="Text Placeholder 8"/>
          <p:cNvSpPr>
            <a:spLocks noGrp="1"/>
          </p:cNvSpPr>
          <p:nvPr>
            <p:ph idx="1"/>
          </p:nvPr>
        </p:nvSpPr>
        <p:spPr>
          <a:xfrm>
            <a:off x="152400" y="742950"/>
            <a:ext cx="5791200" cy="4114800"/>
          </a:xfrm>
          <a:prstGeom prst="rect">
            <a:avLst/>
          </a:prstGeom>
        </p:spPr>
        <p:txBody>
          <a:bodyPr vert="horz" lIns="91440" tIns="45720" rIns="91440" bIns="45720" rtlCol="0">
            <a:normAutofit/>
          </a:bodyPr>
          <a:lstStyle>
            <a:lvl1pPr>
              <a:defRPr sz="2800"/>
            </a:lvl1pPr>
          </a:lstStyle>
          <a:p>
            <a:pPr lvl="0"/>
            <a:r>
              <a:rPr lang="en-US" dirty="0" smtClean="0"/>
              <a:t>Click to enter Content</a:t>
            </a:r>
          </a:p>
        </p:txBody>
      </p:sp>
    </p:spTree>
    <p:extLst>
      <p:ext uri="{BB962C8B-B14F-4D97-AF65-F5344CB8AC3E}">
        <p14:creationId xmlns:p14="http://schemas.microsoft.com/office/powerpoint/2010/main" val="3649022802"/>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Page Option 3">
    <p:spTree>
      <p:nvGrpSpPr>
        <p:cNvPr id="1" name=""/>
        <p:cNvGrpSpPr/>
        <p:nvPr/>
      </p:nvGrpSpPr>
      <p:grpSpPr>
        <a:xfrm>
          <a:off x="0" y="0"/>
          <a:ext cx="0" cy="0"/>
          <a:chOff x="0" y="0"/>
          <a:chExt cx="0" cy="0"/>
        </a:xfrm>
      </p:grpSpPr>
      <p:pic>
        <p:nvPicPr>
          <p:cNvPr id="3074" name="Picture 2" descr="R:\COM\COMM\Branding\PPT Templates\widescreen\Widescreen Powerpoint 25.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
            <a:ext cx="9153144" cy="5150535"/>
          </a:xfrm>
          <a:prstGeom prst="rect">
            <a:avLst/>
          </a:prstGeom>
          <a:noFill/>
          <a:extLst>
            <a:ext uri="{909E8E84-426E-40DD-AFC4-6F175D3DCCD1}">
              <a14:hiddenFill xmlns:a14="http://schemas.microsoft.com/office/drawing/2010/main">
                <a:solidFill>
                  <a:srgbClr val="FFFFFF"/>
                </a:solidFill>
              </a14:hiddenFill>
            </a:ext>
          </a:extLst>
        </p:spPr>
      </p:pic>
      <p:sp>
        <p:nvSpPr>
          <p:cNvPr id="7" name="Title Placeholder 1"/>
          <p:cNvSpPr>
            <a:spLocks noGrp="1"/>
          </p:cNvSpPr>
          <p:nvPr>
            <p:ph type="title" hasCustomPrompt="1"/>
          </p:nvPr>
        </p:nvSpPr>
        <p:spPr>
          <a:xfrm>
            <a:off x="0" y="971550"/>
            <a:ext cx="5943600" cy="1560195"/>
          </a:xfrm>
          <a:prstGeom prst="rect">
            <a:avLst/>
          </a:prstGeom>
        </p:spPr>
        <p:txBody>
          <a:bodyPr vert="horz" lIns="91440" tIns="45720" rIns="91440" bIns="45720" rtlCol="0" anchor="ctr">
            <a:normAutofit/>
          </a:bodyPr>
          <a:lstStyle>
            <a:lvl1pPr>
              <a:defRPr/>
            </a:lvl1pPr>
          </a:lstStyle>
          <a:p>
            <a:r>
              <a:rPr lang="en-US" dirty="0" smtClean="0"/>
              <a:t>Click to enter Title</a:t>
            </a:r>
            <a:endParaRPr lang="en-US" dirty="0"/>
          </a:p>
        </p:txBody>
      </p:sp>
      <p:sp>
        <p:nvSpPr>
          <p:cNvPr id="9" name="Text Placeholder 4"/>
          <p:cNvSpPr>
            <a:spLocks noGrp="1"/>
          </p:cNvSpPr>
          <p:nvPr>
            <p:ph type="body" sz="quarter" idx="10" hasCustomPrompt="1"/>
          </p:nvPr>
        </p:nvSpPr>
        <p:spPr>
          <a:xfrm>
            <a:off x="7315200" y="4400550"/>
            <a:ext cx="1676400" cy="342900"/>
          </a:xfrm>
          <a:prstGeom prst="rect">
            <a:avLst/>
          </a:prstGeom>
        </p:spPr>
        <p:txBody>
          <a:bodyPr/>
          <a:lstStyle>
            <a:lvl1pPr marL="0" indent="0" algn="ctr">
              <a:buNone/>
              <a:defRPr sz="2000" b="1">
                <a:solidFill>
                  <a:schemeClr val="bg1"/>
                </a:solidFill>
              </a:defRPr>
            </a:lvl1pPr>
          </a:lstStyle>
          <a:p>
            <a:pPr lvl="0"/>
            <a:r>
              <a:rPr lang="en-US" dirty="0" smtClean="0"/>
              <a:t>Date</a:t>
            </a:r>
            <a:endParaRPr lang="en-US" dirty="0"/>
          </a:p>
        </p:txBody>
      </p:sp>
      <p:sp>
        <p:nvSpPr>
          <p:cNvPr id="6" name="Text Placeholder 2"/>
          <p:cNvSpPr>
            <a:spLocks noGrp="1"/>
          </p:cNvSpPr>
          <p:nvPr>
            <p:ph type="body" sz="quarter" idx="11" hasCustomPrompt="1"/>
          </p:nvPr>
        </p:nvSpPr>
        <p:spPr>
          <a:xfrm>
            <a:off x="19050" y="0"/>
            <a:ext cx="4324350" cy="895350"/>
          </a:xfrm>
          <a:prstGeom prst="rect">
            <a:avLst/>
          </a:prstGeom>
        </p:spPr>
        <p:txBody>
          <a:bodyPr anchor="ctr" anchorCtr="0">
            <a:normAutofit/>
          </a:bodyPr>
          <a:lstStyle>
            <a:lvl1pPr marL="0" indent="0" algn="ctr">
              <a:buNone/>
              <a:defRPr sz="2000" i="1"/>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Presenter Name/Section</a:t>
            </a:r>
          </a:p>
        </p:txBody>
      </p:sp>
    </p:spTree>
    <p:extLst>
      <p:ext uri="{BB962C8B-B14F-4D97-AF65-F5344CB8AC3E}">
        <p14:creationId xmlns:p14="http://schemas.microsoft.com/office/powerpoint/2010/main" val="811930719"/>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20" y="0"/>
            <a:ext cx="9141360" cy="5143500"/>
          </a:xfrm>
          <a:prstGeom prst="rect">
            <a:avLst/>
          </a:prstGeom>
        </p:spPr>
      </p:pic>
      <p:sp>
        <p:nvSpPr>
          <p:cNvPr id="6" name="Content Placeholder 7"/>
          <p:cNvSpPr>
            <a:spLocks noGrp="1"/>
          </p:cNvSpPr>
          <p:nvPr>
            <p:ph sz="quarter" idx="13" hasCustomPrompt="1"/>
          </p:nvPr>
        </p:nvSpPr>
        <p:spPr>
          <a:xfrm>
            <a:off x="76200" y="3333750"/>
            <a:ext cx="8991600" cy="1676400"/>
          </a:xfrm>
          <a:prstGeom prst="rect">
            <a:avLst/>
          </a:prstGeom>
        </p:spPr>
        <p:txBody>
          <a:bodyPr>
            <a:normAutofit/>
          </a:bodyPr>
          <a:lstStyle>
            <a:lvl1pPr marL="0" indent="0" algn="ctr">
              <a:buNone/>
              <a:defRPr sz="3200">
                <a:solidFill>
                  <a:schemeClr val="tx1"/>
                </a:solidFill>
              </a:defRPr>
            </a:lvl1pPr>
            <a:lvl5pPr marL="1828800" indent="0" algn="l">
              <a:buNone/>
              <a:defRPr/>
            </a:lvl5pPr>
          </a:lstStyle>
          <a:p>
            <a:pPr lvl="0"/>
            <a:r>
              <a:rPr lang="en-US" dirty="0" smtClean="0"/>
              <a:t>Content</a:t>
            </a:r>
            <a:endParaRPr lang="en-US" dirty="0"/>
          </a:p>
        </p:txBody>
      </p:sp>
      <p:sp>
        <p:nvSpPr>
          <p:cNvPr id="7" name="Text Placeholder 15"/>
          <p:cNvSpPr>
            <a:spLocks noGrp="1"/>
          </p:cNvSpPr>
          <p:nvPr>
            <p:ph type="body" sz="quarter" idx="20" hasCustomPrompt="1"/>
          </p:nvPr>
        </p:nvSpPr>
        <p:spPr>
          <a:xfrm>
            <a:off x="4191000" y="742950"/>
            <a:ext cx="1752600" cy="571500"/>
          </a:xfrm>
          <a:prstGeom prst="rect">
            <a:avLst/>
          </a:prstGeom>
        </p:spPr>
        <p:txBody>
          <a:bodyPr anchor="ctr" anchorCtr="0"/>
          <a:lstStyle>
            <a:lvl1pPr marL="0" indent="0" algn="ctr">
              <a:buNone/>
              <a:defRPr sz="2800">
                <a:solidFill>
                  <a:schemeClr val="bg1"/>
                </a:solidFill>
              </a:defRPr>
            </a:lvl1pPr>
          </a:lstStyle>
          <a:p>
            <a:pPr lvl="0"/>
            <a:r>
              <a:rPr lang="en-US" dirty="0" smtClean="0"/>
              <a:t>More info</a:t>
            </a:r>
          </a:p>
        </p:txBody>
      </p:sp>
      <p:sp>
        <p:nvSpPr>
          <p:cNvPr id="8" name="Text Placeholder 15"/>
          <p:cNvSpPr>
            <a:spLocks noGrp="1"/>
          </p:cNvSpPr>
          <p:nvPr>
            <p:ph type="body" sz="quarter" idx="21" hasCustomPrompt="1"/>
          </p:nvPr>
        </p:nvSpPr>
        <p:spPr>
          <a:xfrm>
            <a:off x="4248150" y="1676400"/>
            <a:ext cx="1676400" cy="571500"/>
          </a:xfrm>
          <a:prstGeom prst="rect">
            <a:avLst/>
          </a:prstGeom>
        </p:spPr>
        <p:txBody>
          <a:bodyPr anchor="ctr" anchorCtr="0"/>
          <a:lstStyle>
            <a:lvl1pPr marL="0" indent="0" algn="ctr">
              <a:buNone/>
              <a:defRPr sz="2800">
                <a:solidFill>
                  <a:schemeClr val="bg1"/>
                </a:solidFill>
              </a:defRPr>
            </a:lvl1pPr>
          </a:lstStyle>
          <a:p>
            <a:pPr lvl="0"/>
            <a:r>
              <a:rPr lang="en-US" dirty="0" smtClean="0"/>
              <a:t>More info</a:t>
            </a:r>
          </a:p>
        </p:txBody>
      </p:sp>
      <p:sp>
        <p:nvSpPr>
          <p:cNvPr id="9" name="Text Placeholder 15"/>
          <p:cNvSpPr>
            <a:spLocks noGrp="1"/>
          </p:cNvSpPr>
          <p:nvPr>
            <p:ph type="body" sz="quarter" idx="22" hasCustomPrompt="1"/>
          </p:nvPr>
        </p:nvSpPr>
        <p:spPr>
          <a:xfrm>
            <a:off x="4267200" y="2600325"/>
            <a:ext cx="1676400" cy="571500"/>
          </a:xfrm>
          <a:prstGeom prst="rect">
            <a:avLst/>
          </a:prstGeom>
        </p:spPr>
        <p:txBody>
          <a:bodyPr anchor="ctr" anchorCtr="0"/>
          <a:lstStyle>
            <a:lvl1pPr marL="0" indent="0" algn="ctr">
              <a:buNone/>
              <a:defRPr sz="2800">
                <a:solidFill>
                  <a:schemeClr val="bg1"/>
                </a:solidFill>
              </a:defRPr>
            </a:lvl1pPr>
          </a:lstStyle>
          <a:p>
            <a:pPr lvl="0"/>
            <a:r>
              <a:rPr lang="en-US" dirty="0" smtClean="0"/>
              <a:t>More info</a:t>
            </a:r>
          </a:p>
        </p:txBody>
      </p:sp>
      <p:sp>
        <p:nvSpPr>
          <p:cNvPr id="10" name="Content Placeholder 7"/>
          <p:cNvSpPr>
            <a:spLocks noGrp="1"/>
          </p:cNvSpPr>
          <p:nvPr>
            <p:ph sz="quarter" idx="23" hasCustomPrompt="1"/>
          </p:nvPr>
        </p:nvSpPr>
        <p:spPr>
          <a:xfrm>
            <a:off x="76200" y="666750"/>
            <a:ext cx="3276600" cy="2514600"/>
          </a:xfrm>
          <a:prstGeom prst="rect">
            <a:avLst/>
          </a:prstGeom>
        </p:spPr>
        <p:txBody>
          <a:bodyPr>
            <a:normAutofit/>
          </a:bodyPr>
          <a:lstStyle>
            <a:lvl1pPr marL="0" indent="0" algn="ctr">
              <a:buNone/>
              <a:defRPr sz="3200">
                <a:solidFill>
                  <a:schemeClr val="tx1"/>
                </a:solidFill>
              </a:defRPr>
            </a:lvl1pPr>
            <a:lvl5pPr marL="1828800" indent="0" algn="l">
              <a:buNone/>
              <a:defRPr/>
            </a:lvl5pPr>
          </a:lstStyle>
          <a:p>
            <a:pPr lvl="0"/>
            <a:r>
              <a:rPr lang="en-US" dirty="0" smtClean="0"/>
              <a:t>Content</a:t>
            </a:r>
            <a:endParaRPr lang="en-US" dirty="0"/>
          </a:p>
        </p:txBody>
      </p:sp>
    </p:spTree>
    <p:extLst>
      <p:ext uri="{BB962C8B-B14F-4D97-AF65-F5344CB8AC3E}">
        <p14:creationId xmlns:p14="http://schemas.microsoft.com/office/powerpoint/2010/main" val="1855511286"/>
      </p:ext>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Sub Content Option 2">
    <p:spTree>
      <p:nvGrpSpPr>
        <p:cNvPr id="1" name=""/>
        <p:cNvGrpSpPr/>
        <p:nvPr/>
      </p:nvGrpSpPr>
      <p:grpSpPr>
        <a:xfrm>
          <a:off x="0" y="0"/>
          <a:ext cx="0" cy="0"/>
          <a:chOff x="0" y="0"/>
          <a:chExt cx="0" cy="0"/>
        </a:xfrm>
      </p:grpSpPr>
      <p:pic>
        <p:nvPicPr>
          <p:cNvPr id="13314" name="Picture 2" descr="R:\COM\COMM\Branding\PPT Templates\widescreen\Widescreen Powerpoint 4.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8767" cy="5162550"/>
          </a:xfrm>
          <a:prstGeom prst="rect">
            <a:avLst/>
          </a:prstGeom>
          <a:noFill/>
          <a:extLst>
            <a:ext uri="{909E8E84-426E-40DD-AFC4-6F175D3DCCD1}">
              <a14:hiddenFill xmlns:a14="http://schemas.microsoft.com/office/drawing/2010/main">
                <a:solidFill>
                  <a:srgbClr val="FFFFFF"/>
                </a:solidFill>
              </a14:hiddenFill>
            </a:ext>
          </a:extLst>
        </p:spPr>
      </p:pic>
      <p:sp>
        <p:nvSpPr>
          <p:cNvPr id="15" name="Picture Placeholder 14"/>
          <p:cNvSpPr>
            <a:spLocks noGrp="1"/>
          </p:cNvSpPr>
          <p:nvPr>
            <p:ph type="pic" sz="quarter" idx="20"/>
          </p:nvPr>
        </p:nvSpPr>
        <p:spPr>
          <a:xfrm>
            <a:off x="2438400" y="1276350"/>
            <a:ext cx="685800" cy="457200"/>
          </a:xfrm>
          <a:prstGeom prst="rect">
            <a:avLst/>
          </a:prstGeom>
        </p:spPr>
        <p:txBody>
          <a:bodyPr/>
          <a:lstStyle>
            <a:lvl1pPr marL="0" indent="0">
              <a:buNone/>
              <a:defRPr sz="1100"/>
            </a:lvl1pPr>
          </a:lstStyle>
          <a:p>
            <a:endParaRPr lang="en-US" dirty="0"/>
          </a:p>
        </p:txBody>
      </p:sp>
      <p:sp>
        <p:nvSpPr>
          <p:cNvPr id="14" name="Text Placeholder 15"/>
          <p:cNvSpPr>
            <a:spLocks noGrp="1"/>
          </p:cNvSpPr>
          <p:nvPr>
            <p:ph type="body" sz="quarter" idx="23" hasCustomPrompt="1"/>
          </p:nvPr>
        </p:nvSpPr>
        <p:spPr>
          <a:xfrm>
            <a:off x="2133600" y="1885950"/>
            <a:ext cx="1295400" cy="304800"/>
          </a:xfrm>
          <a:prstGeom prst="rect">
            <a:avLst/>
          </a:prstGeom>
        </p:spPr>
        <p:txBody>
          <a:bodyPr anchor="ctr" anchorCtr="0"/>
          <a:lstStyle>
            <a:lvl1pPr marL="0" indent="0" algn="ctr">
              <a:buNone/>
              <a:defRPr sz="2000">
                <a:solidFill>
                  <a:schemeClr val="bg1"/>
                </a:solidFill>
              </a:defRPr>
            </a:lvl1pPr>
          </a:lstStyle>
          <a:p>
            <a:pPr lvl="0"/>
            <a:r>
              <a:rPr lang="en-US" dirty="0" smtClean="0"/>
              <a:t>More info</a:t>
            </a:r>
          </a:p>
        </p:txBody>
      </p:sp>
      <p:sp>
        <p:nvSpPr>
          <p:cNvPr id="18" name="Text Placeholder 15"/>
          <p:cNvSpPr>
            <a:spLocks noGrp="1"/>
          </p:cNvSpPr>
          <p:nvPr>
            <p:ph type="body" sz="quarter" idx="24" hasCustomPrompt="1"/>
          </p:nvPr>
        </p:nvSpPr>
        <p:spPr>
          <a:xfrm>
            <a:off x="3886200" y="1914524"/>
            <a:ext cx="1295400" cy="276225"/>
          </a:xfrm>
          <a:prstGeom prst="rect">
            <a:avLst/>
          </a:prstGeom>
        </p:spPr>
        <p:txBody>
          <a:bodyPr anchor="ctr" anchorCtr="0"/>
          <a:lstStyle>
            <a:lvl1pPr marL="0" indent="0" algn="ctr">
              <a:buNone/>
              <a:defRPr sz="2000">
                <a:solidFill>
                  <a:schemeClr val="bg1"/>
                </a:solidFill>
              </a:defRPr>
            </a:lvl1pPr>
          </a:lstStyle>
          <a:p>
            <a:pPr lvl="0"/>
            <a:r>
              <a:rPr lang="en-US" dirty="0" smtClean="0"/>
              <a:t>More info</a:t>
            </a:r>
          </a:p>
        </p:txBody>
      </p:sp>
      <p:sp>
        <p:nvSpPr>
          <p:cNvPr id="20" name="Text Placeholder 15"/>
          <p:cNvSpPr>
            <a:spLocks noGrp="1"/>
          </p:cNvSpPr>
          <p:nvPr>
            <p:ph type="body" sz="quarter" idx="25" hasCustomPrompt="1"/>
          </p:nvPr>
        </p:nvSpPr>
        <p:spPr>
          <a:xfrm>
            <a:off x="5715000" y="1885950"/>
            <a:ext cx="1219200" cy="304800"/>
          </a:xfrm>
          <a:prstGeom prst="rect">
            <a:avLst/>
          </a:prstGeom>
        </p:spPr>
        <p:txBody>
          <a:bodyPr anchor="ctr" anchorCtr="0"/>
          <a:lstStyle>
            <a:lvl1pPr marL="0" indent="0" algn="ctr">
              <a:buNone/>
              <a:defRPr sz="2000">
                <a:solidFill>
                  <a:schemeClr val="bg1"/>
                </a:solidFill>
              </a:defRPr>
            </a:lvl1pPr>
          </a:lstStyle>
          <a:p>
            <a:pPr lvl="0"/>
            <a:r>
              <a:rPr lang="en-US" dirty="0" smtClean="0"/>
              <a:t>More info</a:t>
            </a:r>
          </a:p>
        </p:txBody>
      </p:sp>
      <p:sp>
        <p:nvSpPr>
          <p:cNvPr id="22" name="Text Placeholder 15"/>
          <p:cNvSpPr>
            <a:spLocks noGrp="1"/>
          </p:cNvSpPr>
          <p:nvPr>
            <p:ph type="body" sz="quarter" idx="27" hasCustomPrompt="1"/>
          </p:nvPr>
        </p:nvSpPr>
        <p:spPr>
          <a:xfrm>
            <a:off x="1981200" y="2343150"/>
            <a:ext cx="1524000" cy="2667000"/>
          </a:xfrm>
          <a:prstGeom prst="rect">
            <a:avLst/>
          </a:prstGeom>
        </p:spPr>
        <p:txBody>
          <a:bodyPr/>
          <a:lstStyle>
            <a:lvl1pPr marL="0" indent="0" algn="ctr">
              <a:buNone/>
              <a:defRPr sz="2000"/>
            </a:lvl1pPr>
          </a:lstStyle>
          <a:p>
            <a:pPr lvl="0"/>
            <a:r>
              <a:rPr lang="en-US" dirty="0" smtClean="0"/>
              <a:t>More info</a:t>
            </a:r>
          </a:p>
        </p:txBody>
      </p:sp>
      <p:sp>
        <p:nvSpPr>
          <p:cNvPr id="23" name="Text Placeholder 15"/>
          <p:cNvSpPr>
            <a:spLocks noGrp="1"/>
          </p:cNvSpPr>
          <p:nvPr>
            <p:ph type="body" sz="quarter" idx="28" hasCustomPrompt="1"/>
          </p:nvPr>
        </p:nvSpPr>
        <p:spPr>
          <a:xfrm>
            <a:off x="3769516" y="2343150"/>
            <a:ext cx="1524000" cy="2667000"/>
          </a:xfrm>
          <a:prstGeom prst="rect">
            <a:avLst/>
          </a:prstGeom>
        </p:spPr>
        <p:txBody>
          <a:bodyPr/>
          <a:lstStyle>
            <a:lvl1pPr marL="0" indent="0" algn="ctr">
              <a:buNone/>
              <a:defRPr sz="2000"/>
            </a:lvl1pPr>
          </a:lstStyle>
          <a:p>
            <a:pPr lvl="0"/>
            <a:r>
              <a:rPr lang="en-US" dirty="0" smtClean="0"/>
              <a:t>More info</a:t>
            </a:r>
          </a:p>
        </p:txBody>
      </p:sp>
      <p:sp>
        <p:nvSpPr>
          <p:cNvPr id="24" name="Text Placeholder 15"/>
          <p:cNvSpPr>
            <a:spLocks noGrp="1"/>
          </p:cNvSpPr>
          <p:nvPr>
            <p:ph type="body" sz="quarter" idx="29" hasCustomPrompt="1"/>
          </p:nvPr>
        </p:nvSpPr>
        <p:spPr>
          <a:xfrm>
            <a:off x="5581650" y="2343150"/>
            <a:ext cx="1524000" cy="2667000"/>
          </a:xfrm>
          <a:prstGeom prst="rect">
            <a:avLst/>
          </a:prstGeom>
        </p:spPr>
        <p:txBody>
          <a:bodyPr/>
          <a:lstStyle>
            <a:lvl1pPr marL="0" indent="0" algn="ctr">
              <a:buNone/>
              <a:defRPr sz="2000"/>
            </a:lvl1pPr>
          </a:lstStyle>
          <a:p>
            <a:pPr lvl="0"/>
            <a:r>
              <a:rPr lang="en-US" dirty="0" smtClean="0"/>
              <a:t>More info</a:t>
            </a:r>
          </a:p>
        </p:txBody>
      </p:sp>
      <p:sp>
        <p:nvSpPr>
          <p:cNvPr id="25" name="Slide Number Placeholder 11"/>
          <p:cNvSpPr>
            <a:spLocks noGrp="1"/>
          </p:cNvSpPr>
          <p:nvPr>
            <p:ph type="sldNum" sz="quarter" idx="4"/>
          </p:nvPr>
        </p:nvSpPr>
        <p:spPr>
          <a:xfrm>
            <a:off x="8229600" y="209550"/>
            <a:ext cx="762000" cy="273844"/>
          </a:xfrm>
          <a:prstGeom prst="rect">
            <a:avLst/>
          </a:prstGeom>
        </p:spPr>
        <p:txBody>
          <a:bodyPr vert="horz" lIns="91440" tIns="45720" rIns="91440" bIns="45720" rtlCol="0" anchor="ctr"/>
          <a:lstStyle>
            <a:lvl1pPr algn="r">
              <a:defRPr sz="1200" b="1">
                <a:solidFill>
                  <a:schemeClr val="bg1"/>
                </a:solidFill>
              </a:defRPr>
            </a:lvl1pPr>
          </a:lstStyle>
          <a:p>
            <a:fld id="{3B745311-16E5-4BEF-BFE6-36758A3427EB}" type="slidenum">
              <a:rPr lang="en-US" smtClean="0"/>
              <a:pPr/>
              <a:t>‹#›</a:t>
            </a:fld>
            <a:endParaRPr lang="en-US" dirty="0"/>
          </a:p>
        </p:txBody>
      </p:sp>
      <p:sp>
        <p:nvSpPr>
          <p:cNvPr id="26" name="Picture Placeholder 14"/>
          <p:cNvSpPr>
            <a:spLocks noGrp="1"/>
          </p:cNvSpPr>
          <p:nvPr>
            <p:ph type="pic" sz="quarter" idx="30"/>
          </p:nvPr>
        </p:nvSpPr>
        <p:spPr>
          <a:xfrm>
            <a:off x="4226716" y="1276350"/>
            <a:ext cx="685800" cy="457200"/>
          </a:xfrm>
          <a:prstGeom prst="rect">
            <a:avLst/>
          </a:prstGeom>
        </p:spPr>
        <p:txBody>
          <a:bodyPr/>
          <a:lstStyle>
            <a:lvl1pPr marL="0" indent="0">
              <a:buNone/>
              <a:defRPr sz="1100"/>
            </a:lvl1pPr>
          </a:lstStyle>
          <a:p>
            <a:endParaRPr lang="en-US" dirty="0"/>
          </a:p>
        </p:txBody>
      </p:sp>
      <p:sp>
        <p:nvSpPr>
          <p:cNvPr id="27" name="Picture Placeholder 14"/>
          <p:cNvSpPr>
            <a:spLocks noGrp="1"/>
          </p:cNvSpPr>
          <p:nvPr>
            <p:ph type="pic" sz="quarter" idx="31"/>
          </p:nvPr>
        </p:nvSpPr>
        <p:spPr>
          <a:xfrm>
            <a:off x="6019800" y="1276350"/>
            <a:ext cx="685800" cy="457200"/>
          </a:xfrm>
          <a:prstGeom prst="rect">
            <a:avLst/>
          </a:prstGeom>
        </p:spPr>
        <p:txBody>
          <a:bodyPr/>
          <a:lstStyle>
            <a:lvl1pPr marL="0" indent="0">
              <a:buNone/>
              <a:defRPr sz="1100"/>
            </a:lvl1pPr>
          </a:lstStyle>
          <a:p>
            <a:endParaRPr lang="en-US" dirty="0"/>
          </a:p>
        </p:txBody>
      </p:sp>
    </p:spTree>
    <p:extLst>
      <p:ext uri="{BB962C8B-B14F-4D97-AF65-F5344CB8AC3E}">
        <p14:creationId xmlns:p14="http://schemas.microsoft.com/office/powerpoint/2010/main" val="3719275618"/>
      </p:ext>
    </p:extLst>
  </p:cSld>
  <p:clrMapOvr>
    <a:masterClrMapping/>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1026" name="Picture 2" descr="R:\COM\COMM\Branding\PPT Templates\widescreen\Widescreen Powerpoint 4-1.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8766" cy="5148072"/>
          </a:xfrm>
          <a:prstGeom prst="rect">
            <a:avLst/>
          </a:prstGeom>
          <a:noFill/>
          <a:extLst>
            <a:ext uri="{909E8E84-426E-40DD-AFC4-6F175D3DCCD1}">
              <a14:hiddenFill xmlns:a14="http://schemas.microsoft.com/office/drawing/2010/main">
                <a:solidFill>
                  <a:srgbClr val="FFFFFF"/>
                </a:solidFill>
              </a14:hiddenFill>
            </a:ext>
          </a:extLst>
        </p:spPr>
      </p:pic>
      <p:sp>
        <p:nvSpPr>
          <p:cNvPr id="5" name="Picture Placeholder 14"/>
          <p:cNvSpPr>
            <a:spLocks noGrp="1"/>
          </p:cNvSpPr>
          <p:nvPr>
            <p:ph type="pic" sz="quarter" idx="20"/>
          </p:nvPr>
        </p:nvSpPr>
        <p:spPr>
          <a:xfrm>
            <a:off x="1295400" y="1276350"/>
            <a:ext cx="685800" cy="457200"/>
          </a:xfrm>
          <a:prstGeom prst="rect">
            <a:avLst/>
          </a:prstGeom>
        </p:spPr>
        <p:txBody>
          <a:bodyPr/>
          <a:lstStyle>
            <a:lvl1pPr marL="0" indent="0">
              <a:buNone/>
              <a:defRPr sz="1100"/>
            </a:lvl1pPr>
          </a:lstStyle>
          <a:p>
            <a:endParaRPr lang="en-US" dirty="0"/>
          </a:p>
        </p:txBody>
      </p:sp>
      <p:sp>
        <p:nvSpPr>
          <p:cNvPr id="6" name="Text Placeholder 15"/>
          <p:cNvSpPr>
            <a:spLocks noGrp="1"/>
          </p:cNvSpPr>
          <p:nvPr>
            <p:ph type="body" sz="quarter" idx="23" hasCustomPrompt="1"/>
          </p:nvPr>
        </p:nvSpPr>
        <p:spPr>
          <a:xfrm>
            <a:off x="990600" y="1885950"/>
            <a:ext cx="1295400" cy="304800"/>
          </a:xfrm>
          <a:prstGeom prst="rect">
            <a:avLst/>
          </a:prstGeom>
        </p:spPr>
        <p:txBody>
          <a:bodyPr anchor="ctr" anchorCtr="0"/>
          <a:lstStyle>
            <a:lvl1pPr marL="0" indent="0" algn="ctr">
              <a:buNone/>
              <a:defRPr sz="2000">
                <a:solidFill>
                  <a:schemeClr val="bg1"/>
                </a:solidFill>
              </a:defRPr>
            </a:lvl1pPr>
          </a:lstStyle>
          <a:p>
            <a:pPr lvl="0"/>
            <a:r>
              <a:rPr lang="en-US" dirty="0" smtClean="0"/>
              <a:t>More info</a:t>
            </a:r>
          </a:p>
        </p:txBody>
      </p:sp>
      <p:sp>
        <p:nvSpPr>
          <p:cNvPr id="7" name="Text Placeholder 15"/>
          <p:cNvSpPr>
            <a:spLocks noGrp="1"/>
          </p:cNvSpPr>
          <p:nvPr>
            <p:ph type="body" sz="quarter" idx="24" hasCustomPrompt="1"/>
          </p:nvPr>
        </p:nvSpPr>
        <p:spPr>
          <a:xfrm>
            <a:off x="3886200" y="1914524"/>
            <a:ext cx="1295400" cy="276225"/>
          </a:xfrm>
          <a:prstGeom prst="rect">
            <a:avLst/>
          </a:prstGeom>
        </p:spPr>
        <p:txBody>
          <a:bodyPr anchor="ctr" anchorCtr="0"/>
          <a:lstStyle>
            <a:lvl1pPr marL="0" indent="0" algn="ctr">
              <a:buNone/>
              <a:defRPr sz="2000">
                <a:solidFill>
                  <a:schemeClr val="bg1"/>
                </a:solidFill>
              </a:defRPr>
            </a:lvl1pPr>
          </a:lstStyle>
          <a:p>
            <a:pPr lvl="0"/>
            <a:r>
              <a:rPr lang="en-US" dirty="0" smtClean="0"/>
              <a:t>More info</a:t>
            </a:r>
          </a:p>
        </p:txBody>
      </p:sp>
      <p:sp>
        <p:nvSpPr>
          <p:cNvPr id="8" name="Text Placeholder 15"/>
          <p:cNvSpPr>
            <a:spLocks noGrp="1"/>
          </p:cNvSpPr>
          <p:nvPr>
            <p:ph type="body" sz="quarter" idx="25" hasCustomPrompt="1"/>
          </p:nvPr>
        </p:nvSpPr>
        <p:spPr>
          <a:xfrm>
            <a:off x="6838950" y="1885950"/>
            <a:ext cx="1219200" cy="304800"/>
          </a:xfrm>
          <a:prstGeom prst="rect">
            <a:avLst/>
          </a:prstGeom>
        </p:spPr>
        <p:txBody>
          <a:bodyPr anchor="ctr" anchorCtr="0"/>
          <a:lstStyle>
            <a:lvl1pPr marL="0" indent="0" algn="ctr">
              <a:buNone/>
              <a:defRPr sz="2000">
                <a:solidFill>
                  <a:schemeClr val="bg1"/>
                </a:solidFill>
              </a:defRPr>
            </a:lvl1pPr>
          </a:lstStyle>
          <a:p>
            <a:pPr lvl="0"/>
            <a:r>
              <a:rPr lang="en-US" dirty="0" smtClean="0"/>
              <a:t>More info</a:t>
            </a:r>
          </a:p>
        </p:txBody>
      </p:sp>
      <p:sp>
        <p:nvSpPr>
          <p:cNvPr id="9" name="Text Placeholder 15"/>
          <p:cNvSpPr>
            <a:spLocks noGrp="1"/>
          </p:cNvSpPr>
          <p:nvPr>
            <p:ph type="body" sz="quarter" idx="27" hasCustomPrompt="1"/>
          </p:nvPr>
        </p:nvSpPr>
        <p:spPr>
          <a:xfrm>
            <a:off x="304800" y="2343150"/>
            <a:ext cx="2667000" cy="2667000"/>
          </a:xfrm>
          <a:prstGeom prst="rect">
            <a:avLst/>
          </a:prstGeom>
        </p:spPr>
        <p:txBody>
          <a:bodyPr/>
          <a:lstStyle>
            <a:lvl1pPr marL="0" indent="0" algn="ctr">
              <a:buNone/>
              <a:defRPr sz="2000"/>
            </a:lvl1pPr>
          </a:lstStyle>
          <a:p>
            <a:pPr lvl="0"/>
            <a:r>
              <a:rPr lang="en-US" dirty="0" smtClean="0"/>
              <a:t>More info</a:t>
            </a:r>
          </a:p>
        </p:txBody>
      </p:sp>
      <p:sp>
        <p:nvSpPr>
          <p:cNvPr id="10" name="Text Placeholder 15"/>
          <p:cNvSpPr>
            <a:spLocks noGrp="1"/>
          </p:cNvSpPr>
          <p:nvPr>
            <p:ph type="body" sz="quarter" idx="28" hasCustomPrompt="1"/>
          </p:nvPr>
        </p:nvSpPr>
        <p:spPr>
          <a:xfrm>
            <a:off x="3200400" y="2343150"/>
            <a:ext cx="2743200" cy="2667000"/>
          </a:xfrm>
          <a:prstGeom prst="rect">
            <a:avLst/>
          </a:prstGeom>
        </p:spPr>
        <p:txBody>
          <a:bodyPr/>
          <a:lstStyle>
            <a:lvl1pPr marL="0" indent="0" algn="ctr">
              <a:buNone/>
              <a:defRPr sz="2000"/>
            </a:lvl1pPr>
          </a:lstStyle>
          <a:p>
            <a:pPr lvl="0"/>
            <a:r>
              <a:rPr lang="en-US" dirty="0" smtClean="0"/>
              <a:t>More info</a:t>
            </a:r>
          </a:p>
        </p:txBody>
      </p:sp>
      <p:sp>
        <p:nvSpPr>
          <p:cNvPr id="11" name="Text Placeholder 15"/>
          <p:cNvSpPr>
            <a:spLocks noGrp="1"/>
          </p:cNvSpPr>
          <p:nvPr>
            <p:ph type="body" sz="quarter" idx="29" hasCustomPrompt="1"/>
          </p:nvPr>
        </p:nvSpPr>
        <p:spPr>
          <a:xfrm>
            <a:off x="6172200" y="2343150"/>
            <a:ext cx="2743200" cy="2667000"/>
          </a:xfrm>
          <a:prstGeom prst="rect">
            <a:avLst/>
          </a:prstGeom>
        </p:spPr>
        <p:txBody>
          <a:bodyPr/>
          <a:lstStyle>
            <a:lvl1pPr marL="0" indent="0" algn="ctr">
              <a:buNone/>
              <a:defRPr sz="2000"/>
            </a:lvl1pPr>
          </a:lstStyle>
          <a:p>
            <a:pPr lvl="0"/>
            <a:r>
              <a:rPr lang="en-US" dirty="0" smtClean="0"/>
              <a:t>More info</a:t>
            </a:r>
          </a:p>
        </p:txBody>
      </p:sp>
      <p:sp>
        <p:nvSpPr>
          <p:cNvPr id="12" name="Picture Placeholder 14"/>
          <p:cNvSpPr>
            <a:spLocks noGrp="1"/>
          </p:cNvSpPr>
          <p:nvPr>
            <p:ph type="pic" sz="quarter" idx="30"/>
          </p:nvPr>
        </p:nvSpPr>
        <p:spPr>
          <a:xfrm>
            <a:off x="4226716" y="1276350"/>
            <a:ext cx="685800" cy="457200"/>
          </a:xfrm>
          <a:prstGeom prst="rect">
            <a:avLst/>
          </a:prstGeom>
        </p:spPr>
        <p:txBody>
          <a:bodyPr/>
          <a:lstStyle>
            <a:lvl1pPr marL="0" indent="0">
              <a:buNone/>
              <a:defRPr sz="1100"/>
            </a:lvl1pPr>
          </a:lstStyle>
          <a:p>
            <a:endParaRPr lang="en-US" dirty="0"/>
          </a:p>
        </p:txBody>
      </p:sp>
      <p:sp>
        <p:nvSpPr>
          <p:cNvPr id="13" name="Picture Placeholder 14"/>
          <p:cNvSpPr>
            <a:spLocks noGrp="1"/>
          </p:cNvSpPr>
          <p:nvPr>
            <p:ph type="pic" sz="quarter" idx="31"/>
          </p:nvPr>
        </p:nvSpPr>
        <p:spPr>
          <a:xfrm>
            <a:off x="7143750" y="1276350"/>
            <a:ext cx="685800" cy="457200"/>
          </a:xfrm>
          <a:prstGeom prst="rect">
            <a:avLst/>
          </a:prstGeom>
        </p:spPr>
        <p:txBody>
          <a:bodyPr/>
          <a:lstStyle>
            <a:lvl1pPr marL="0" indent="0">
              <a:buNone/>
              <a:defRPr sz="1100"/>
            </a:lvl1pPr>
          </a:lstStyle>
          <a:p>
            <a:endParaRPr lang="en-US" dirty="0"/>
          </a:p>
        </p:txBody>
      </p:sp>
      <p:sp>
        <p:nvSpPr>
          <p:cNvPr id="14" name="Slide Number Placeholder 11"/>
          <p:cNvSpPr>
            <a:spLocks noGrp="1"/>
          </p:cNvSpPr>
          <p:nvPr>
            <p:ph type="sldNum" sz="quarter" idx="4"/>
          </p:nvPr>
        </p:nvSpPr>
        <p:spPr>
          <a:xfrm>
            <a:off x="8229600" y="209550"/>
            <a:ext cx="762000" cy="273844"/>
          </a:xfrm>
          <a:prstGeom prst="rect">
            <a:avLst/>
          </a:prstGeom>
        </p:spPr>
        <p:txBody>
          <a:bodyPr vert="horz" lIns="91440" tIns="45720" rIns="91440" bIns="45720" rtlCol="0" anchor="ctr"/>
          <a:lstStyle>
            <a:lvl1pPr algn="r">
              <a:defRPr sz="1200" b="1">
                <a:solidFill>
                  <a:schemeClr val="bg1"/>
                </a:solidFill>
              </a:defRPr>
            </a:lvl1pPr>
          </a:lstStyle>
          <a:p>
            <a:fld id="{3B745311-16E5-4BEF-BFE6-36758A3427EB}" type="slidenum">
              <a:rPr lang="en-US" smtClean="0"/>
              <a:pPr/>
              <a:t>‹#›</a:t>
            </a:fld>
            <a:endParaRPr lang="en-US" dirty="0"/>
          </a:p>
        </p:txBody>
      </p:sp>
    </p:spTree>
    <p:extLst>
      <p:ext uri="{BB962C8B-B14F-4D97-AF65-F5344CB8AC3E}">
        <p14:creationId xmlns:p14="http://schemas.microsoft.com/office/powerpoint/2010/main" val="2843981449"/>
      </p:ext>
    </p:extLst>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Sub Content Option 3">
    <p:spTree>
      <p:nvGrpSpPr>
        <p:cNvPr id="1" name=""/>
        <p:cNvGrpSpPr/>
        <p:nvPr/>
      </p:nvGrpSpPr>
      <p:grpSpPr>
        <a:xfrm>
          <a:off x="0" y="0"/>
          <a:ext cx="0" cy="0"/>
          <a:chOff x="0" y="0"/>
          <a:chExt cx="0" cy="0"/>
        </a:xfrm>
      </p:grpSpPr>
      <p:pic>
        <p:nvPicPr>
          <p:cNvPr id="14338" name="Picture 2" descr="R:\COM\COMM\Branding\PPT Templates\widescreen\Widescreen Powerpoint 11.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
            <a:ext cx="9153144" cy="5150535"/>
          </a:xfrm>
          <a:prstGeom prst="rect">
            <a:avLst/>
          </a:prstGeom>
          <a:noFill/>
          <a:extLst>
            <a:ext uri="{909E8E84-426E-40DD-AFC4-6F175D3DCCD1}">
              <a14:hiddenFill xmlns:a14="http://schemas.microsoft.com/office/drawing/2010/main">
                <a:solidFill>
                  <a:srgbClr val="FFFFFF"/>
                </a:solidFill>
              </a14:hiddenFill>
            </a:ext>
          </a:extLst>
        </p:spPr>
      </p:pic>
      <p:sp>
        <p:nvSpPr>
          <p:cNvPr id="7" name="Text Placeholder 15"/>
          <p:cNvSpPr>
            <a:spLocks noGrp="1"/>
          </p:cNvSpPr>
          <p:nvPr>
            <p:ph type="body" sz="quarter" idx="15" hasCustomPrompt="1"/>
          </p:nvPr>
        </p:nvSpPr>
        <p:spPr>
          <a:xfrm>
            <a:off x="2000250" y="2343150"/>
            <a:ext cx="1524000" cy="2590800"/>
          </a:xfrm>
          <a:prstGeom prst="rect">
            <a:avLst/>
          </a:prstGeom>
        </p:spPr>
        <p:txBody>
          <a:bodyPr/>
          <a:lstStyle>
            <a:lvl1pPr marL="0" indent="0">
              <a:buNone/>
              <a:defRPr sz="2000">
                <a:solidFill>
                  <a:srgbClr val="003399"/>
                </a:solidFill>
              </a:defRPr>
            </a:lvl1pPr>
          </a:lstStyle>
          <a:p>
            <a:pPr lvl="0"/>
            <a:r>
              <a:rPr lang="en-US" dirty="0" smtClean="0"/>
              <a:t>More info</a:t>
            </a:r>
          </a:p>
        </p:txBody>
      </p:sp>
      <p:sp>
        <p:nvSpPr>
          <p:cNvPr id="8" name="Text Placeholder 15"/>
          <p:cNvSpPr>
            <a:spLocks noGrp="1"/>
          </p:cNvSpPr>
          <p:nvPr>
            <p:ph type="body" sz="quarter" idx="18" hasCustomPrompt="1"/>
          </p:nvPr>
        </p:nvSpPr>
        <p:spPr>
          <a:xfrm>
            <a:off x="3781425" y="2343150"/>
            <a:ext cx="1524000" cy="2590800"/>
          </a:xfrm>
          <a:prstGeom prst="rect">
            <a:avLst/>
          </a:prstGeom>
        </p:spPr>
        <p:txBody>
          <a:bodyPr>
            <a:normAutofit/>
          </a:bodyPr>
          <a:lstStyle>
            <a:lvl1pPr marL="0" indent="0">
              <a:buNone/>
              <a:defRPr lang="en-US" sz="2000" kern="1200" dirty="0" smtClean="0">
                <a:solidFill>
                  <a:srgbClr val="003399"/>
                </a:solidFill>
                <a:latin typeface="+mn-lt"/>
                <a:ea typeface="+mn-ea"/>
                <a:cs typeface="+mn-cs"/>
              </a:defRPr>
            </a:lvl1pPr>
          </a:lstStyle>
          <a:p>
            <a:pPr marL="0" lvl="0" indent="0" algn="l" defTabSz="914400" rtl="0" eaLnBrk="1" latinLnBrk="0" hangingPunct="1">
              <a:spcBef>
                <a:spcPct val="20000"/>
              </a:spcBef>
              <a:buClr>
                <a:srgbClr val="00B050"/>
              </a:buClr>
              <a:buFont typeface="Arial" panose="020B0604020202020204" pitchFamily="34" charset="0"/>
              <a:buNone/>
            </a:pPr>
            <a:r>
              <a:rPr lang="en-US" dirty="0" smtClean="0"/>
              <a:t>More info</a:t>
            </a:r>
          </a:p>
        </p:txBody>
      </p:sp>
      <p:sp>
        <p:nvSpPr>
          <p:cNvPr id="9" name="Text Placeholder 15"/>
          <p:cNvSpPr>
            <a:spLocks noGrp="1"/>
          </p:cNvSpPr>
          <p:nvPr>
            <p:ph type="body" sz="quarter" idx="19" hasCustomPrompt="1"/>
          </p:nvPr>
        </p:nvSpPr>
        <p:spPr>
          <a:xfrm>
            <a:off x="5562600" y="2343150"/>
            <a:ext cx="1524000" cy="2590800"/>
          </a:xfrm>
          <a:prstGeom prst="rect">
            <a:avLst/>
          </a:prstGeom>
        </p:spPr>
        <p:txBody>
          <a:bodyPr>
            <a:normAutofit/>
          </a:bodyPr>
          <a:lstStyle>
            <a:lvl1pPr marL="0" indent="0">
              <a:buNone/>
              <a:defRPr lang="en-US" sz="2000" kern="1200" dirty="0" smtClean="0">
                <a:solidFill>
                  <a:srgbClr val="003399"/>
                </a:solidFill>
                <a:latin typeface="+mn-lt"/>
                <a:ea typeface="+mn-ea"/>
                <a:cs typeface="+mn-cs"/>
              </a:defRPr>
            </a:lvl1pPr>
          </a:lstStyle>
          <a:p>
            <a:pPr marL="0" lvl="0" indent="0" algn="l" defTabSz="914400" rtl="0" eaLnBrk="1" latinLnBrk="0" hangingPunct="1">
              <a:spcBef>
                <a:spcPct val="20000"/>
              </a:spcBef>
              <a:buClr>
                <a:srgbClr val="00B050"/>
              </a:buClr>
              <a:buFont typeface="Arial" panose="020B0604020202020204" pitchFamily="34" charset="0"/>
              <a:buNone/>
            </a:pPr>
            <a:r>
              <a:rPr lang="en-US" dirty="0" smtClean="0"/>
              <a:t>More info</a:t>
            </a:r>
          </a:p>
        </p:txBody>
      </p:sp>
      <p:sp>
        <p:nvSpPr>
          <p:cNvPr id="10" name="Text Placeholder 15"/>
          <p:cNvSpPr>
            <a:spLocks noGrp="1"/>
          </p:cNvSpPr>
          <p:nvPr>
            <p:ph type="body" sz="quarter" idx="20" hasCustomPrompt="1"/>
          </p:nvPr>
        </p:nvSpPr>
        <p:spPr>
          <a:xfrm>
            <a:off x="2162175" y="1924050"/>
            <a:ext cx="1219200" cy="228600"/>
          </a:xfrm>
          <a:prstGeom prst="rect">
            <a:avLst/>
          </a:prstGeom>
        </p:spPr>
        <p:txBody>
          <a:bodyPr anchor="ctr" anchorCtr="0"/>
          <a:lstStyle>
            <a:lvl1pPr marL="0" indent="0" algn="ctr">
              <a:buNone/>
              <a:defRPr sz="2000">
                <a:solidFill>
                  <a:schemeClr val="bg1"/>
                </a:solidFill>
              </a:defRPr>
            </a:lvl1pPr>
          </a:lstStyle>
          <a:p>
            <a:pPr lvl="0"/>
            <a:r>
              <a:rPr lang="en-US" dirty="0" smtClean="0"/>
              <a:t>More info</a:t>
            </a:r>
          </a:p>
        </p:txBody>
      </p:sp>
      <p:sp>
        <p:nvSpPr>
          <p:cNvPr id="14" name="Slide Number Placeholder 11"/>
          <p:cNvSpPr>
            <a:spLocks noGrp="1"/>
          </p:cNvSpPr>
          <p:nvPr>
            <p:ph type="sldNum" sz="quarter" idx="4"/>
          </p:nvPr>
        </p:nvSpPr>
        <p:spPr>
          <a:xfrm>
            <a:off x="8229600" y="209550"/>
            <a:ext cx="762000" cy="273844"/>
          </a:xfrm>
          <a:prstGeom prst="rect">
            <a:avLst/>
          </a:prstGeom>
        </p:spPr>
        <p:txBody>
          <a:bodyPr vert="horz" lIns="91440" tIns="45720" rIns="91440" bIns="45720" rtlCol="0" anchor="ctr"/>
          <a:lstStyle>
            <a:lvl1pPr algn="r">
              <a:defRPr sz="1200" b="1">
                <a:solidFill>
                  <a:schemeClr val="bg1"/>
                </a:solidFill>
              </a:defRPr>
            </a:lvl1pPr>
          </a:lstStyle>
          <a:p>
            <a:fld id="{3B745311-16E5-4BEF-BFE6-36758A3427EB}" type="slidenum">
              <a:rPr lang="en-US" smtClean="0"/>
              <a:pPr/>
              <a:t>‹#›</a:t>
            </a:fld>
            <a:endParaRPr lang="en-US" dirty="0"/>
          </a:p>
        </p:txBody>
      </p:sp>
      <p:sp>
        <p:nvSpPr>
          <p:cNvPr id="15" name="Text Placeholder 15"/>
          <p:cNvSpPr>
            <a:spLocks noGrp="1"/>
          </p:cNvSpPr>
          <p:nvPr>
            <p:ph type="body" sz="quarter" idx="21" hasCustomPrompt="1"/>
          </p:nvPr>
        </p:nvSpPr>
        <p:spPr>
          <a:xfrm>
            <a:off x="3971508" y="1933575"/>
            <a:ext cx="1219200" cy="228600"/>
          </a:xfrm>
          <a:prstGeom prst="rect">
            <a:avLst/>
          </a:prstGeom>
        </p:spPr>
        <p:txBody>
          <a:bodyPr anchor="ctr" anchorCtr="0"/>
          <a:lstStyle>
            <a:lvl1pPr marL="0" indent="0" algn="ctr">
              <a:buNone/>
              <a:defRPr sz="2000">
                <a:solidFill>
                  <a:schemeClr val="bg1"/>
                </a:solidFill>
              </a:defRPr>
            </a:lvl1pPr>
          </a:lstStyle>
          <a:p>
            <a:pPr lvl="0"/>
            <a:r>
              <a:rPr lang="en-US" dirty="0" smtClean="0"/>
              <a:t>More info</a:t>
            </a:r>
          </a:p>
        </p:txBody>
      </p:sp>
      <p:sp>
        <p:nvSpPr>
          <p:cNvPr id="16" name="Text Placeholder 15"/>
          <p:cNvSpPr>
            <a:spLocks noGrp="1"/>
          </p:cNvSpPr>
          <p:nvPr>
            <p:ph type="body" sz="quarter" idx="22" hasCustomPrompt="1"/>
          </p:nvPr>
        </p:nvSpPr>
        <p:spPr>
          <a:xfrm>
            <a:off x="5734050" y="1924050"/>
            <a:ext cx="1219200" cy="228600"/>
          </a:xfrm>
          <a:prstGeom prst="rect">
            <a:avLst/>
          </a:prstGeom>
        </p:spPr>
        <p:txBody>
          <a:bodyPr anchor="ctr" anchorCtr="0"/>
          <a:lstStyle>
            <a:lvl1pPr marL="0" indent="0" algn="ctr">
              <a:buNone/>
              <a:defRPr sz="2000">
                <a:solidFill>
                  <a:schemeClr val="bg1"/>
                </a:solidFill>
              </a:defRPr>
            </a:lvl1pPr>
          </a:lstStyle>
          <a:p>
            <a:pPr lvl="0"/>
            <a:r>
              <a:rPr lang="en-US" dirty="0" smtClean="0"/>
              <a:t>More info</a:t>
            </a:r>
          </a:p>
        </p:txBody>
      </p:sp>
    </p:spTree>
    <p:extLst>
      <p:ext uri="{BB962C8B-B14F-4D97-AF65-F5344CB8AC3E}">
        <p14:creationId xmlns:p14="http://schemas.microsoft.com/office/powerpoint/2010/main" val="1031773135"/>
      </p:ext>
    </p:extLst>
  </p:cSld>
  <p:clrMapOvr>
    <a:masterClrMapping/>
  </p:clrMapOvr>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21506" name="Picture 2" descr="R:\COM\COMM\Branding\PPT Templates\widescreen\Widescreen Powerpoint 8.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
            <a:ext cx="9153144" cy="5150535"/>
          </a:xfrm>
          <a:prstGeom prst="rect">
            <a:avLst/>
          </a:prstGeom>
          <a:noFill/>
          <a:extLst>
            <a:ext uri="{909E8E84-426E-40DD-AFC4-6F175D3DCCD1}">
              <a14:hiddenFill xmlns:a14="http://schemas.microsoft.com/office/drawing/2010/main">
                <a:solidFill>
                  <a:srgbClr val="FFFFFF"/>
                </a:solidFill>
              </a14:hiddenFill>
            </a:ext>
          </a:extLst>
        </p:spPr>
      </p:pic>
      <p:sp>
        <p:nvSpPr>
          <p:cNvPr id="5" name="Text Placeholder 8"/>
          <p:cNvSpPr>
            <a:spLocks noGrp="1"/>
          </p:cNvSpPr>
          <p:nvPr>
            <p:ph idx="1"/>
          </p:nvPr>
        </p:nvSpPr>
        <p:spPr>
          <a:xfrm>
            <a:off x="4553366" y="1504950"/>
            <a:ext cx="4362034" cy="3352800"/>
          </a:xfrm>
          <a:prstGeom prst="rect">
            <a:avLst/>
          </a:prstGeom>
        </p:spPr>
        <p:txBody>
          <a:bodyPr vert="horz" lIns="91440" tIns="45720" rIns="91440" bIns="45720" rtlCol="0">
            <a:normAutofit/>
          </a:bodyPr>
          <a:lstStyle>
            <a:lvl1pPr marL="342900" indent="-342900">
              <a:defRPr lang="en-US" sz="2000" kern="1200" dirty="0" smtClean="0">
                <a:solidFill>
                  <a:srgbClr val="003399"/>
                </a:solidFill>
                <a:latin typeface="+mn-lt"/>
                <a:ea typeface="+mn-ea"/>
                <a:cs typeface="+mn-cs"/>
              </a:defRPr>
            </a:lvl1pPr>
          </a:lstStyle>
          <a:p>
            <a:pPr marL="0" lvl="0" indent="0" algn="l" defTabSz="914400" rtl="0" eaLnBrk="1" latinLnBrk="0" hangingPunct="1">
              <a:spcBef>
                <a:spcPct val="20000"/>
              </a:spcBef>
              <a:buClr>
                <a:srgbClr val="00B050"/>
              </a:buClr>
            </a:pPr>
            <a:r>
              <a:rPr lang="en-US" dirty="0" smtClean="0"/>
              <a:t>Click to enter Content</a:t>
            </a:r>
          </a:p>
        </p:txBody>
      </p:sp>
      <p:sp>
        <p:nvSpPr>
          <p:cNvPr id="6" name="Text Placeholder 15"/>
          <p:cNvSpPr>
            <a:spLocks noGrp="1"/>
          </p:cNvSpPr>
          <p:nvPr>
            <p:ph type="body" sz="quarter" idx="23" hasCustomPrompt="1"/>
          </p:nvPr>
        </p:nvSpPr>
        <p:spPr>
          <a:xfrm>
            <a:off x="2819400" y="1581150"/>
            <a:ext cx="1295400" cy="304800"/>
          </a:xfrm>
          <a:prstGeom prst="rect">
            <a:avLst/>
          </a:prstGeom>
        </p:spPr>
        <p:txBody>
          <a:bodyPr anchor="ctr" anchorCtr="0"/>
          <a:lstStyle>
            <a:lvl1pPr marL="0" indent="0" algn="ctr">
              <a:buNone/>
              <a:defRPr sz="2000">
                <a:solidFill>
                  <a:schemeClr val="bg1"/>
                </a:solidFill>
              </a:defRPr>
            </a:lvl1pPr>
          </a:lstStyle>
          <a:p>
            <a:pPr lvl="0"/>
            <a:r>
              <a:rPr lang="en-US" dirty="0" smtClean="0"/>
              <a:t>More info</a:t>
            </a:r>
          </a:p>
        </p:txBody>
      </p:sp>
      <p:sp>
        <p:nvSpPr>
          <p:cNvPr id="7" name="Text Placeholder 15"/>
          <p:cNvSpPr>
            <a:spLocks noGrp="1"/>
          </p:cNvSpPr>
          <p:nvPr>
            <p:ph type="body" sz="quarter" idx="24" hasCustomPrompt="1"/>
          </p:nvPr>
        </p:nvSpPr>
        <p:spPr>
          <a:xfrm>
            <a:off x="304800" y="2343150"/>
            <a:ext cx="1295400" cy="304800"/>
          </a:xfrm>
          <a:prstGeom prst="rect">
            <a:avLst/>
          </a:prstGeom>
        </p:spPr>
        <p:txBody>
          <a:bodyPr anchor="ctr" anchorCtr="0"/>
          <a:lstStyle>
            <a:lvl1pPr marL="0" indent="0" algn="ctr">
              <a:buNone/>
              <a:defRPr sz="2000">
                <a:solidFill>
                  <a:schemeClr val="bg1"/>
                </a:solidFill>
              </a:defRPr>
            </a:lvl1pPr>
          </a:lstStyle>
          <a:p>
            <a:pPr lvl="0"/>
            <a:r>
              <a:rPr lang="en-US" dirty="0" smtClean="0"/>
              <a:t>More info</a:t>
            </a:r>
          </a:p>
        </p:txBody>
      </p:sp>
      <p:sp>
        <p:nvSpPr>
          <p:cNvPr id="8" name="Text Placeholder 15"/>
          <p:cNvSpPr>
            <a:spLocks noGrp="1"/>
          </p:cNvSpPr>
          <p:nvPr>
            <p:ph type="body" sz="quarter" idx="25" hasCustomPrompt="1"/>
          </p:nvPr>
        </p:nvSpPr>
        <p:spPr>
          <a:xfrm>
            <a:off x="2819400" y="3105150"/>
            <a:ext cx="1295400" cy="304800"/>
          </a:xfrm>
          <a:prstGeom prst="rect">
            <a:avLst/>
          </a:prstGeom>
        </p:spPr>
        <p:txBody>
          <a:bodyPr anchor="ctr" anchorCtr="0"/>
          <a:lstStyle>
            <a:lvl1pPr marL="0" indent="0" algn="ctr">
              <a:buNone/>
              <a:defRPr sz="2000">
                <a:solidFill>
                  <a:schemeClr val="bg1"/>
                </a:solidFill>
              </a:defRPr>
            </a:lvl1pPr>
          </a:lstStyle>
          <a:p>
            <a:pPr lvl="0"/>
            <a:r>
              <a:rPr lang="en-US" dirty="0" smtClean="0"/>
              <a:t>More info</a:t>
            </a:r>
          </a:p>
        </p:txBody>
      </p:sp>
      <p:sp>
        <p:nvSpPr>
          <p:cNvPr id="9" name="Text Placeholder 15"/>
          <p:cNvSpPr>
            <a:spLocks noGrp="1"/>
          </p:cNvSpPr>
          <p:nvPr>
            <p:ph type="body" sz="quarter" idx="26" hasCustomPrompt="1"/>
          </p:nvPr>
        </p:nvSpPr>
        <p:spPr>
          <a:xfrm>
            <a:off x="304800" y="3867150"/>
            <a:ext cx="1295400" cy="304800"/>
          </a:xfrm>
          <a:prstGeom prst="rect">
            <a:avLst/>
          </a:prstGeom>
        </p:spPr>
        <p:txBody>
          <a:bodyPr anchor="ctr" anchorCtr="0"/>
          <a:lstStyle>
            <a:lvl1pPr marL="0" indent="0" algn="ctr">
              <a:buNone/>
              <a:defRPr sz="2000">
                <a:solidFill>
                  <a:schemeClr val="bg1"/>
                </a:solidFill>
              </a:defRPr>
            </a:lvl1pPr>
          </a:lstStyle>
          <a:p>
            <a:pPr lvl="0"/>
            <a:r>
              <a:rPr lang="en-US" dirty="0" smtClean="0"/>
              <a:t>More info</a:t>
            </a:r>
          </a:p>
        </p:txBody>
      </p:sp>
      <p:sp>
        <p:nvSpPr>
          <p:cNvPr id="10" name="Slide Number Placeholder 11"/>
          <p:cNvSpPr txBox="1">
            <a:spLocks/>
          </p:cNvSpPr>
          <p:nvPr userDrawn="1"/>
        </p:nvSpPr>
        <p:spPr>
          <a:xfrm>
            <a:off x="8229600" y="209550"/>
            <a:ext cx="762000" cy="273844"/>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B745311-16E5-4BEF-BFE6-36758A3427EB}" type="slidenum">
              <a:rPr lang="en-US" smtClean="0"/>
              <a:pPr/>
              <a:t>‹#›</a:t>
            </a:fld>
            <a:endParaRPr lang="en-US" dirty="0"/>
          </a:p>
        </p:txBody>
      </p:sp>
    </p:spTree>
    <p:extLst>
      <p:ext uri="{BB962C8B-B14F-4D97-AF65-F5344CB8AC3E}">
        <p14:creationId xmlns:p14="http://schemas.microsoft.com/office/powerpoint/2010/main" val="2152139288"/>
      </p:ext>
    </p:extLst>
  </p:cSld>
  <p:clrMapOvr>
    <a:masterClrMapping/>
  </p:clrMapOvr>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pic>
        <p:nvPicPr>
          <p:cNvPr id="5123" name="Picture 3" descr="R:\COM\COMM\Branding\PPT Templates\widescreen\Widescreen Powerpoint 8-1.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19050"/>
            <a:ext cx="9148762" cy="5148263"/>
          </a:xfrm>
          <a:prstGeom prst="rect">
            <a:avLst/>
          </a:prstGeom>
          <a:noFill/>
          <a:extLst>
            <a:ext uri="{909E8E84-426E-40DD-AFC4-6F175D3DCCD1}">
              <a14:hiddenFill xmlns:a14="http://schemas.microsoft.com/office/drawing/2010/main">
                <a:solidFill>
                  <a:srgbClr val="FFFFFF"/>
                </a:solidFill>
              </a14:hiddenFill>
            </a:ext>
          </a:extLst>
        </p:spPr>
      </p:pic>
      <p:sp>
        <p:nvSpPr>
          <p:cNvPr id="6" name="Text Placeholder 15"/>
          <p:cNvSpPr>
            <a:spLocks noGrp="1"/>
          </p:cNvSpPr>
          <p:nvPr>
            <p:ph type="body" sz="quarter" idx="23" hasCustomPrompt="1"/>
          </p:nvPr>
        </p:nvSpPr>
        <p:spPr>
          <a:xfrm>
            <a:off x="5105400" y="1581150"/>
            <a:ext cx="1295400" cy="304800"/>
          </a:xfrm>
          <a:prstGeom prst="rect">
            <a:avLst/>
          </a:prstGeom>
        </p:spPr>
        <p:txBody>
          <a:bodyPr anchor="ctr" anchorCtr="0"/>
          <a:lstStyle>
            <a:lvl1pPr marL="0" indent="0" algn="ctr">
              <a:buNone/>
              <a:defRPr sz="2000">
                <a:solidFill>
                  <a:schemeClr val="bg1"/>
                </a:solidFill>
              </a:defRPr>
            </a:lvl1pPr>
          </a:lstStyle>
          <a:p>
            <a:pPr lvl="0"/>
            <a:r>
              <a:rPr lang="en-US" dirty="0" smtClean="0"/>
              <a:t>More info</a:t>
            </a:r>
          </a:p>
        </p:txBody>
      </p:sp>
      <p:sp>
        <p:nvSpPr>
          <p:cNvPr id="7" name="Text Placeholder 15"/>
          <p:cNvSpPr>
            <a:spLocks noGrp="1"/>
          </p:cNvSpPr>
          <p:nvPr>
            <p:ph type="body" sz="quarter" idx="24" hasCustomPrompt="1"/>
          </p:nvPr>
        </p:nvSpPr>
        <p:spPr>
          <a:xfrm>
            <a:off x="2590800" y="2343150"/>
            <a:ext cx="1295400" cy="304800"/>
          </a:xfrm>
          <a:prstGeom prst="rect">
            <a:avLst/>
          </a:prstGeom>
        </p:spPr>
        <p:txBody>
          <a:bodyPr anchor="ctr" anchorCtr="0"/>
          <a:lstStyle>
            <a:lvl1pPr marL="0" indent="0" algn="ctr">
              <a:buNone/>
              <a:defRPr sz="2000">
                <a:solidFill>
                  <a:schemeClr val="bg1"/>
                </a:solidFill>
              </a:defRPr>
            </a:lvl1pPr>
          </a:lstStyle>
          <a:p>
            <a:pPr lvl="0"/>
            <a:r>
              <a:rPr lang="en-US" dirty="0" smtClean="0"/>
              <a:t>More info</a:t>
            </a:r>
          </a:p>
        </p:txBody>
      </p:sp>
      <p:sp>
        <p:nvSpPr>
          <p:cNvPr id="8" name="Text Placeholder 15"/>
          <p:cNvSpPr>
            <a:spLocks noGrp="1"/>
          </p:cNvSpPr>
          <p:nvPr>
            <p:ph type="body" sz="quarter" idx="25" hasCustomPrompt="1"/>
          </p:nvPr>
        </p:nvSpPr>
        <p:spPr>
          <a:xfrm>
            <a:off x="5105400" y="3105150"/>
            <a:ext cx="1295400" cy="304800"/>
          </a:xfrm>
          <a:prstGeom prst="rect">
            <a:avLst/>
          </a:prstGeom>
        </p:spPr>
        <p:txBody>
          <a:bodyPr anchor="ctr" anchorCtr="0"/>
          <a:lstStyle>
            <a:lvl1pPr marL="0" indent="0" algn="ctr">
              <a:buNone/>
              <a:defRPr sz="2000">
                <a:solidFill>
                  <a:schemeClr val="bg1"/>
                </a:solidFill>
              </a:defRPr>
            </a:lvl1pPr>
          </a:lstStyle>
          <a:p>
            <a:pPr lvl="0"/>
            <a:r>
              <a:rPr lang="en-US" dirty="0" smtClean="0"/>
              <a:t>More info</a:t>
            </a:r>
          </a:p>
        </p:txBody>
      </p:sp>
      <p:sp>
        <p:nvSpPr>
          <p:cNvPr id="9" name="Text Placeholder 15"/>
          <p:cNvSpPr>
            <a:spLocks noGrp="1"/>
          </p:cNvSpPr>
          <p:nvPr>
            <p:ph type="body" sz="quarter" idx="26" hasCustomPrompt="1"/>
          </p:nvPr>
        </p:nvSpPr>
        <p:spPr>
          <a:xfrm>
            <a:off x="2590800" y="3867150"/>
            <a:ext cx="1295400" cy="304800"/>
          </a:xfrm>
          <a:prstGeom prst="rect">
            <a:avLst/>
          </a:prstGeom>
        </p:spPr>
        <p:txBody>
          <a:bodyPr anchor="ctr" anchorCtr="0"/>
          <a:lstStyle>
            <a:lvl1pPr marL="0" indent="0" algn="ctr">
              <a:buNone/>
              <a:defRPr sz="2000">
                <a:solidFill>
                  <a:schemeClr val="bg1"/>
                </a:solidFill>
              </a:defRPr>
            </a:lvl1pPr>
          </a:lstStyle>
          <a:p>
            <a:pPr lvl="0"/>
            <a:r>
              <a:rPr lang="en-US" dirty="0" smtClean="0"/>
              <a:t>More info</a:t>
            </a:r>
          </a:p>
        </p:txBody>
      </p:sp>
      <p:sp>
        <p:nvSpPr>
          <p:cNvPr id="10" name="Text Placeholder 8"/>
          <p:cNvSpPr>
            <a:spLocks noGrp="1"/>
          </p:cNvSpPr>
          <p:nvPr>
            <p:ph idx="1"/>
          </p:nvPr>
        </p:nvSpPr>
        <p:spPr>
          <a:xfrm>
            <a:off x="152400" y="742950"/>
            <a:ext cx="2286000" cy="4267200"/>
          </a:xfrm>
          <a:prstGeom prst="rect">
            <a:avLst/>
          </a:prstGeom>
        </p:spPr>
        <p:txBody>
          <a:bodyPr vert="horz" lIns="91440" tIns="45720" rIns="91440" bIns="45720" rtlCol="0">
            <a:normAutofit/>
          </a:bodyPr>
          <a:lstStyle>
            <a:lvl1pPr>
              <a:defRPr lang="en-US" sz="2000" kern="1200" dirty="0" smtClean="0">
                <a:solidFill>
                  <a:srgbClr val="003399"/>
                </a:solidFill>
                <a:latin typeface="+mn-lt"/>
                <a:ea typeface="+mn-ea"/>
                <a:cs typeface="+mn-cs"/>
              </a:defRPr>
            </a:lvl1pPr>
          </a:lstStyle>
          <a:p>
            <a:pPr marL="0" lvl="0" indent="0" algn="l" defTabSz="914400" rtl="0" eaLnBrk="1" latinLnBrk="0" hangingPunct="1">
              <a:spcBef>
                <a:spcPct val="20000"/>
              </a:spcBef>
              <a:buClr>
                <a:srgbClr val="00B050"/>
              </a:buClr>
              <a:buFont typeface="Arial" panose="020B0604020202020204" pitchFamily="34" charset="0"/>
              <a:buNone/>
            </a:pPr>
            <a:r>
              <a:rPr lang="en-US" dirty="0" smtClean="0"/>
              <a:t>Click to enter Content</a:t>
            </a:r>
          </a:p>
        </p:txBody>
      </p:sp>
      <p:sp>
        <p:nvSpPr>
          <p:cNvPr id="11" name="Text Placeholder 8"/>
          <p:cNvSpPr>
            <a:spLocks noGrp="1"/>
          </p:cNvSpPr>
          <p:nvPr>
            <p:ph idx="27"/>
          </p:nvPr>
        </p:nvSpPr>
        <p:spPr>
          <a:xfrm>
            <a:off x="6705600" y="742950"/>
            <a:ext cx="2286000" cy="4267200"/>
          </a:xfrm>
          <a:prstGeom prst="rect">
            <a:avLst/>
          </a:prstGeom>
        </p:spPr>
        <p:txBody>
          <a:bodyPr vert="horz" lIns="91440" tIns="45720" rIns="91440" bIns="45720" rtlCol="0">
            <a:normAutofit/>
          </a:bodyPr>
          <a:lstStyle>
            <a:lvl1pPr>
              <a:defRPr lang="en-US" sz="2000" kern="1200" dirty="0" smtClean="0">
                <a:solidFill>
                  <a:srgbClr val="003399"/>
                </a:solidFill>
                <a:latin typeface="+mn-lt"/>
                <a:ea typeface="+mn-ea"/>
                <a:cs typeface="+mn-cs"/>
              </a:defRPr>
            </a:lvl1pPr>
          </a:lstStyle>
          <a:p>
            <a:pPr marL="0" lvl="0" indent="0" algn="l" defTabSz="914400" rtl="0" eaLnBrk="1" latinLnBrk="0" hangingPunct="1">
              <a:spcBef>
                <a:spcPct val="20000"/>
              </a:spcBef>
              <a:buClr>
                <a:srgbClr val="00B050"/>
              </a:buClr>
              <a:buFont typeface="Arial" panose="020B0604020202020204" pitchFamily="34" charset="0"/>
              <a:buNone/>
            </a:pPr>
            <a:r>
              <a:rPr lang="en-US" dirty="0" smtClean="0"/>
              <a:t>Click to enter Content</a:t>
            </a:r>
          </a:p>
        </p:txBody>
      </p:sp>
      <p:sp>
        <p:nvSpPr>
          <p:cNvPr id="12" name="Slide Number Placeholder 11"/>
          <p:cNvSpPr txBox="1">
            <a:spLocks/>
          </p:cNvSpPr>
          <p:nvPr userDrawn="1"/>
        </p:nvSpPr>
        <p:spPr>
          <a:xfrm>
            <a:off x="8229600" y="209550"/>
            <a:ext cx="762000" cy="273844"/>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B745311-16E5-4BEF-BFE6-36758A3427EB}" type="slidenum">
              <a:rPr lang="en-US" smtClean="0"/>
              <a:pPr/>
              <a:t>‹#›</a:t>
            </a:fld>
            <a:endParaRPr lang="en-US" dirty="0"/>
          </a:p>
        </p:txBody>
      </p:sp>
    </p:spTree>
    <p:extLst>
      <p:ext uri="{BB962C8B-B14F-4D97-AF65-F5344CB8AC3E}">
        <p14:creationId xmlns:p14="http://schemas.microsoft.com/office/powerpoint/2010/main" val="2294142297"/>
      </p:ext>
    </p:extLst>
  </p:cSld>
  <p:clrMapOvr>
    <a:masterClrMapping/>
  </p:clrMapOvr>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ontent with Breakout Option 1">
    <p:spTree>
      <p:nvGrpSpPr>
        <p:cNvPr id="1" name=""/>
        <p:cNvGrpSpPr/>
        <p:nvPr/>
      </p:nvGrpSpPr>
      <p:grpSpPr>
        <a:xfrm>
          <a:off x="0" y="0"/>
          <a:ext cx="0" cy="0"/>
          <a:chOff x="0" y="0"/>
          <a:chExt cx="0" cy="0"/>
        </a:xfrm>
      </p:grpSpPr>
      <p:pic>
        <p:nvPicPr>
          <p:cNvPr id="15362" name="Picture 2" descr="R:\COM\COMM\Branding\PPT Templates\widescreen\Widescreen Powerpoint 13.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8767" cy="5162550"/>
          </a:xfrm>
          <a:prstGeom prst="rect">
            <a:avLst/>
          </a:prstGeom>
          <a:noFill/>
          <a:extLst>
            <a:ext uri="{909E8E84-426E-40DD-AFC4-6F175D3DCCD1}">
              <a14:hiddenFill xmlns:a14="http://schemas.microsoft.com/office/drawing/2010/main">
                <a:solidFill>
                  <a:srgbClr val="FFFFFF"/>
                </a:solidFill>
              </a14:hiddenFill>
            </a:ext>
          </a:extLst>
        </p:spPr>
      </p:pic>
      <p:sp>
        <p:nvSpPr>
          <p:cNvPr id="7" name="Content Placeholder 7"/>
          <p:cNvSpPr>
            <a:spLocks noGrp="1"/>
          </p:cNvSpPr>
          <p:nvPr>
            <p:ph sz="quarter" idx="13" hasCustomPrompt="1"/>
          </p:nvPr>
        </p:nvSpPr>
        <p:spPr>
          <a:xfrm>
            <a:off x="76200" y="3333750"/>
            <a:ext cx="8991600" cy="1676400"/>
          </a:xfrm>
          <a:prstGeom prst="rect">
            <a:avLst/>
          </a:prstGeom>
        </p:spPr>
        <p:txBody>
          <a:bodyPr>
            <a:normAutofit/>
          </a:bodyPr>
          <a:lstStyle>
            <a:lvl1pPr marL="0" indent="0" algn="ctr">
              <a:buNone/>
              <a:defRPr sz="3200">
                <a:solidFill>
                  <a:schemeClr val="tx1"/>
                </a:solidFill>
              </a:defRPr>
            </a:lvl1pPr>
            <a:lvl5pPr marL="1828800" indent="0" algn="l">
              <a:buNone/>
              <a:defRPr/>
            </a:lvl5pPr>
          </a:lstStyle>
          <a:p>
            <a:pPr lvl="0"/>
            <a:r>
              <a:rPr lang="en-US" dirty="0" smtClean="0"/>
              <a:t>Content</a:t>
            </a:r>
            <a:endParaRPr lang="en-US" dirty="0"/>
          </a:p>
        </p:txBody>
      </p:sp>
      <p:sp>
        <p:nvSpPr>
          <p:cNvPr id="8" name="Text Placeholder 15"/>
          <p:cNvSpPr>
            <a:spLocks noGrp="1"/>
          </p:cNvSpPr>
          <p:nvPr>
            <p:ph type="body" sz="quarter" idx="20" hasCustomPrompt="1"/>
          </p:nvPr>
        </p:nvSpPr>
        <p:spPr>
          <a:xfrm>
            <a:off x="4191000" y="742950"/>
            <a:ext cx="1752600" cy="571500"/>
          </a:xfrm>
          <a:prstGeom prst="rect">
            <a:avLst/>
          </a:prstGeom>
        </p:spPr>
        <p:txBody>
          <a:bodyPr anchor="ctr" anchorCtr="0"/>
          <a:lstStyle>
            <a:lvl1pPr marL="0" indent="0" algn="ctr">
              <a:buNone/>
              <a:defRPr sz="2800">
                <a:solidFill>
                  <a:schemeClr val="bg1"/>
                </a:solidFill>
              </a:defRPr>
            </a:lvl1pPr>
          </a:lstStyle>
          <a:p>
            <a:pPr lvl="0"/>
            <a:r>
              <a:rPr lang="en-US" dirty="0" smtClean="0"/>
              <a:t>More info</a:t>
            </a:r>
          </a:p>
        </p:txBody>
      </p:sp>
      <p:sp>
        <p:nvSpPr>
          <p:cNvPr id="12" name="Text Placeholder 15"/>
          <p:cNvSpPr>
            <a:spLocks noGrp="1"/>
          </p:cNvSpPr>
          <p:nvPr>
            <p:ph type="body" sz="quarter" idx="21" hasCustomPrompt="1"/>
          </p:nvPr>
        </p:nvSpPr>
        <p:spPr>
          <a:xfrm>
            <a:off x="4248150" y="1676400"/>
            <a:ext cx="1676400" cy="571500"/>
          </a:xfrm>
          <a:prstGeom prst="rect">
            <a:avLst/>
          </a:prstGeom>
        </p:spPr>
        <p:txBody>
          <a:bodyPr anchor="ctr" anchorCtr="0"/>
          <a:lstStyle>
            <a:lvl1pPr marL="0" indent="0" algn="ctr">
              <a:buNone/>
              <a:defRPr sz="2800">
                <a:solidFill>
                  <a:schemeClr val="bg1"/>
                </a:solidFill>
              </a:defRPr>
            </a:lvl1pPr>
          </a:lstStyle>
          <a:p>
            <a:pPr lvl="0"/>
            <a:r>
              <a:rPr lang="en-US" dirty="0" smtClean="0"/>
              <a:t>More info</a:t>
            </a:r>
          </a:p>
        </p:txBody>
      </p:sp>
      <p:sp>
        <p:nvSpPr>
          <p:cNvPr id="13" name="Text Placeholder 15"/>
          <p:cNvSpPr>
            <a:spLocks noGrp="1"/>
          </p:cNvSpPr>
          <p:nvPr>
            <p:ph type="body" sz="quarter" idx="22" hasCustomPrompt="1"/>
          </p:nvPr>
        </p:nvSpPr>
        <p:spPr>
          <a:xfrm>
            <a:off x="4267200" y="2600325"/>
            <a:ext cx="1676400" cy="571500"/>
          </a:xfrm>
          <a:prstGeom prst="rect">
            <a:avLst/>
          </a:prstGeom>
        </p:spPr>
        <p:txBody>
          <a:bodyPr anchor="ctr" anchorCtr="0"/>
          <a:lstStyle>
            <a:lvl1pPr marL="0" indent="0" algn="ctr">
              <a:buNone/>
              <a:defRPr sz="2800">
                <a:solidFill>
                  <a:schemeClr val="bg1"/>
                </a:solidFill>
              </a:defRPr>
            </a:lvl1pPr>
          </a:lstStyle>
          <a:p>
            <a:pPr lvl="0"/>
            <a:r>
              <a:rPr lang="en-US" dirty="0" smtClean="0"/>
              <a:t>More info</a:t>
            </a:r>
          </a:p>
        </p:txBody>
      </p:sp>
      <p:sp>
        <p:nvSpPr>
          <p:cNvPr id="10" name="Slide Number Placeholder 11"/>
          <p:cNvSpPr>
            <a:spLocks noGrp="1"/>
          </p:cNvSpPr>
          <p:nvPr>
            <p:ph type="sldNum" sz="quarter" idx="4"/>
          </p:nvPr>
        </p:nvSpPr>
        <p:spPr>
          <a:xfrm>
            <a:off x="8229600" y="209550"/>
            <a:ext cx="762000" cy="273844"/>
          </a:xfrm>
          <a:prstGeom prst="rect">
            <a:avLst/>
          </a:prstGeom>
        </p:spPr>
        <p:txBody>
          <a:bodyPr vert="horz" lIns="91440" tIns="45720" rIns="91440" bIns="45720" rtlCol="0" anchor="ctr"/>
          <a:lstStyle>
            <a:lvl1pPr algn="r">
              <a:defRPr sz="1200" b="1">
                <a:solidFill>
                  <a:schemeClr val="bg1"/>
                </a:solidFill>
              </a:defRPr>
            </a:lvl1pPr>
          </a:lstStyle>
          <a:p>
            <a:fld id="{3B745311-16E5-4BEF-BFE6-36758A3427EB}" type="slidenum">
              <a:rPr lang="en-US" smtClean="0"/>
              <a:pPr/>
              <a:t>‹#›</a:t>
            </a:fld>
            <a:endParaRPr lang="en-US" dirty="0"/>
          </a:p>
        </p:txBody>
      </p:sp>
      <p:sp>
        <p:nvSpPr>
          <p:cNvPr id="11" name="Content Placeholder 7"/>
          <p:cNvSpPr>
            <a:spLocks noGrp="1"/>
          </p:cNvSpPr>
          <p:nvPr>
            <p:ph sz="quarter" idx="23" hasCustomPrompt="1"/>
          </p:nvPr>
        </p:nvSpPr>
        <p:spPr>
          <a:xfrm>
            <a:off x="76200" y="742950"/>
            <a:ext cx="3276600" cy="2514600"/>
          </a:xfrm>
          <a:prstGeom prst="rect">
            <a:avLst/>
          </a:prstGeom>
        </p:spPr>
        <p:txBody>
          <a:bodyPr>
            <a:normAutofit/>
          </a:bodyPr>
          <a:lstStyle>
            <a:lvl1pPr marL="0" indent="0" algn="ctr">
              <a:buNone/>
              <a:defRPr sz="3200">
                <a:solidFill>
                  <a:schemeClr val="tx1"/>
                </a:solidFill>
              </a:defRPr>
            </a:lvl1pPr>
            <a:lvl5pPr marL="1828800" indent="0" algn="l">
              <a:buNone/>
              <a:defRPr/>
            </a:lvl5pPr>
          </a:lstStyle>
          <a:p>
            <a:pPr lvl="0"/>
            <a:r>
              <a:rPr lang="en-US" dirty="0" smtClean="0"/>
              <a:t>Content</a:t>
            </a:r>
            <a:endParaRPr lang="en-US" dirty="0"/>
          </a:p>
        </p:txBody>
      </p:sp>
    </p:spTree>
    <p:extLst>
      <p:ext uri="{BB962C8B-B14F-4D97-AF65-F5344CB8AC3E}">
        <p14:creationId xmlns:p14="http://schemas.microsoft.com/office/powerpoint/2010/main" val="3497223431"/>
      </p:ext>
    </p:extLst>
  </p:cSld>
  <p:clrMapOvr>
    <a:masterClrMapping/>
  </p:clrMapOvr>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2050" name="Picture 2" descr="R:\COM\COMM\Branding\PPT Templates\widescreen\Widescreen Powerpoint 12-1.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8762" cy="5148263"/>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7"/>
          <p:cNvSpPr>
            <a:spLocks noGrp="1"/>
          </p:cNvSpPr>
          <p:nvPr>
            <p:ph sz="quarter" idx="13" hasCustomPrompt="1"/>
          </p:nvPr>
        </p:nvSpPr>
        <p:spPr>
          <a:xfrm>
            <a:off x="76200" y="3409950"/>
            <a:ext cx="8915400" cy="1524000"/>
          </a:xfrm>
          <a:prstGeom prst="rect">
            <a:avLst/>
          </a:prstGeom>
        </p:spPr>
        <p:txBody>
          <a:bodyPr>
            <a:normAutofit/>
          </a:bodyPr>
          <a:lstStyle>
            <a:lvl1pPr marL="0" indent="0" algn="ctr">
              <a:buNone/>
              <a:defRPr sz="3200">
                <a:solidFill>
                  <a:srgbClr val="003399"/>
                </a:solidFill>
              </a:defRPr>
            </a:lvl1pPr>
            <a:lvl5pPr marL="1828800" indent="0" algn="l">
              <a:buNone/>
              <a:defRPr/>
            </a:lvl5pPr>
          </a:lstStyle>
          <a:p>
            <a:pPr lvl="0"/>
            <a:r>
              <a:rPr lang="en-US" dirty="0" smtClean="0"/>
              <a:t>Content</a:t>
            </a:r>
            <a:endParaRPr lang="en-US" dirty="0"/>
          </a:p>
        </p:txBody>
      </p:sp>
      <p:sp>
        <p:nvSpPr>
          <p:cNvPr id="6" name="Text Placeholder 15"/>
          <p:cNvSpPr>
            <a:spLocks noGrp="1"/>
          </p:cNvSpPr>
          <p:nvPr>
            <p:ph type="body" sz="quarter" idx="20" hasCustomPrompt="1"/>
          </p:nvPr>
        </p:nvSpPr>
        <p:spPr>
          <a:xfrm>
            <a:off x="3124200" y="742950"/>
            <a:ext cx="1752600" cy="571500"/>
          </a:xfrm>
          <a:prstGeom prst="rect">
            <a:avLst/>
          </a:prstGeom>
        </p:spPr>
        <p:txBody>
          <a:bodyPr anchor="ctr" anchorCtr="0"/>
          <a:lstStyle>
            <a:lvl1pPr marL="0" indent="0" algn="ctr">
              <a:buNone/>
              <a:defRPr sz="2800">
                <a:solidFill>
                  <a:schemeClr val="bg1"/>
                </a:solidFill>
              </a:defRPr>
            </a:lvl1pPr>
          </a:lstStyle>
          <a:p>
            <a:pPr lvl="0"/>
            <a:r>
              <a:rPr lang="en-US" dirty="0" smtClean="0"/>
              <a:t>More info</a:t>
            </a:r>
          </a:p>
        </p:txBody>
      </p:sp>
      <p:sp>
        <p:nvSpPr>
          <p:cNvPr id="7" name="Text Placeholder 15"/>
          <p:cNvSpPr>
            <a:spLocks noGrp="1"/>
          </p:cNvSpPr>
          <p:nvPr>
            <p:ph type="body" sz="quarter" idx="21" hasCustomPrompt="1"/>
          </p:nvPr>
        </p:nvSpPr>
        <p:spPr>
          <a:xfrm>
            <a:off x="3124200" y="1695450"/>
            <a:ext cx="1676400" cy="571500"/>
          </a:xfrm>
          <a:prstGeom prst="rect">
            <a:avLst/>
          </a:prstGeom>
        </p:spPr>
        <p:txBody>
          <a:bodyPr anchor="ctr" anchorCtr="0"/>
          <a:lstStyle>
            <a:lvl1pPr marL="0" indent="0" algn="ctr">
              <a:buNone/>
              <a:defRPr sz="2800">
                <a:solidFill>
                  <a:schemeClr val="bg1"/>
                </a:solidFill>
              </a:defRPr>
            </a:lvl1pPr>
          </a:lstStyle>
          <a:p>
            <a:pPr lvl="0"/>
            <a:r>
              <a:rPr lang="en-US" dirty="0" smtClean="0"/>
              <a:t>More info</a:t>
            </a:r>
          </a:p>
        </p:txBody>
      </p:sp>
      <p:sp>
        <p:nvSpPr>
          <p:cNvPr id="8" name="Text Placeholder 15"/>
          <p:cNvSpPr>
            <a:spLocks noGrp="1"/>
          </p:cNvSpPr>
          <p:nvPr>
            <p:ph type="body" sz="quarter" idx="22" hasCustomPrompt="1"/>
          </p:nvPr>
        </p:nvSpPr>
        <p:spPr>
          <a:xfrm>
            <a:off x="3124200" y="2628900"/>
            <a:ext cx="1676400" cy="571500"/>
          </a:xfrm>
          <a:prstGeom prst="rect">
            <a:avLst/>
          </a:prstGeom>
        </p:spPr>
        <p:txBody>
          <a:bodyPr anchor="ctr" anchorCtr="0"/>
          <a:lstStyle>
            <a:lvl1pPr marL="0" indent="0" algn="ctr">
              <a:buNone/>
              <a:defRPr sz="2800">
                <a:solidFill>
                  <a:schemeClr val="bg1"/>
                </a:solidFill>
              </a:defRPr>
            </a:lvl1pPr>
          </a:lstStyle>
          <a:p>
            <a:pPr lvl="0"/>
            <a:r>
              <a:rPr lang="en-US" dirty="0" smtClean="0"/>
              <a:t>More info</a:t>
            </a:r>
          </a:p>
        </p:txBody>
      </p:sp>
      <p:sp>
        <p:nvSpPr>
          <p:cNvPr id="9" name="Content Placeholder 7"/>
          <p:cNvSpPr>
            <a:spLocks noGrp="1"/>
          </p:cNvSpPr>
          <p:nvPr>
            <p:ph sz="quarter" idx="23" hasCustomPrompt="1"/>
          </p:nvPr>
        </p:nvSpPr>
        <p:spPr>
          <a:xfrm>
            <a:off x="5638800" y="742950"/>
            <a:ext cx="3276600" cy="2514600"/>
          </a:xfrm>
          <a:prstGeom prst="rect">
            <a:avLst/>
          </a:prstGeom>
        </p:spPr>
        <p:txBody>
          <a:bodyPr>
            <a:normAutofit/>
          </a:bodyPr>
          <a:lstStyle>
            <a:lvl1pPr marL="0" indent="0" algn="ctr">
              <a:buNone/>
              <a:defRPr sz="3200">
                <a:solidFill>
                  <a:srgbClr val="003399"/>
                </a:solidFill>
              </a:defRPr>
            </a:lvl1pPr>
            <a:lvl5pPr marL="1828800" indent="0" algn="l">
              <a:buNone/>
              <a:defRPr/>
            </a:lvl5pPr>
          </a:lstStyle>
          <a:p>
            <a:pPr lvl="0"/>
            <a:r>
              <a:rPr lang="en-US" dirty="0" smtClean="0"/>
              <a:t>Content</a:t>
            </a:r>
            <a:endParaRPr lang="en-US" dirty="0"/>
          </a:p>
        </p:txBody>
      </p:sp>
      <p:sp>
        <p:nvSpPr>
          <p:cNvPr id="10" name="Slide Number Placeholder 11"/>
          <p:cNvSpPr>
            <a:spLocks noGrp="1"/>
          </p:cNvSpPr>
          <p:nvPr>
            <p:ph type="sldNum" sz="quarter" idx="4"/>
          </p:nvPr>
        </p:nvSpPr>
        <p:spPr>
          <a:xfrm>
            <a:off x="8229600" y="209550"/>
            <a:ext cx="762000" cy="273844"/>
          </a:xfrm>
          <a:prstGeom prst="rect">
            <a:avLst/>
          </a:prstGeom>
        </p:spPr>
        <p:txBody>
          <a:bodyPr vert="horz" lIns="91440" tIns="45720" rIns="91440" bIns="45720" rtlCol="0" anchor="ctr"/>
          <a:lstStyle>
            <a:lvl1pPr algn="r">
              <a:defRPr sz="1200" b="1">
                <a:solidFill>
                  <a:schemeClr val="bg1"/>
                </a:solidFill>
              </a:defRPr>
            </a:lvl1pPr>
          </a:lstStyle>
          <a:p>
            <a:fld id="{3B745311-16E5-4BEF-BFE6-36758A3427EB}" type="slidenum">
              <a:rPr lang="en-US" smtClean="0"/>
              <a:pPr/>
              <a:t>‹#›</a:t>
            </a:fld>
            <a:endParaRPr lang="en-US" dirty="0"/>
          </a:p>
        </p:txBody>
      </p:sp>
    </p:spTree>
    <p:extLst>
      <p:ext uri="{BB962C8B-B14F-4D97-AF65-F5344CB8AC3E}">
        <p14:creationId xmlns:p14="http://schemas.microsoft.com/office/powerpoint/2010/main" val="2748283210"/>
      </p:ext>
    </p:extLst>
  </p:cSld>
  <p:clrMapOvr>
    <a:masterClrMapping/>
  </p:clrMapOvr>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ontent with Breakout Option 2">
    <p:spTree>
      <p:nvGrpSpPr>
        <p:cNvPr id="1" name=""/>
        <p:cNvGrpSpPr/>
        <p:nvPr/>
      </p:nvGrpSpPr>
      <p:grpSpPr>
        <a:xfrm>
          <a:off x="0" y="0"/>
          <a:ext cx="0" cy="0"/>
          <a:chOff x="0" y="0"/>
          <a:chExt cx="0" cy="0"/>
        </a:xfrm>
      </p:grpSpPr>
      <p:pic>
        <p:nvPicPr>
          <p:cNvPr id="16386" name="Picture 2" descr="R:\COM\COMM\Branding\PPT Templates\widescreen\Widescreen Powerpoint 19.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53144" cy="5150535"/>
          </a:xfrm>
          <a:prstGeom prst="rect">
            <a:avLst/>
          </a:prstGeom>
          <a:noFill/>
          <a:extLst>
            <a:ext uri="{909E8E84-426E-40DD-AFC4-6F175D3DCCD1}">
              <a14:hiddenFill xmlns:a14="http://schemas.microsoft.com/office/drawing/2010/main">
                <a:solidFill>
                  <a:srgbClr val="FFFFFF"/>
                </a:solidFill>
              </a14:hiddenFill>
            </a:ext>
          </a:extLst>
        </p:spPr>
      </p:pic>
      <p:sp>
        <p:nvSpPr>
          <p:cNvPr id="7" name="Content Placeholder 7"/>
          <p:cNvSpPr>
            <a:spLocks noGrp="1"/>
          </p:cNvSpPr>
          <p:nvPr>
            <p:ph sz="quarter" idx="13" hasCustomPrompt="1"/>
          </p:nvPr>
        </p:nvSpPr>
        <p:spPr>
          <a:xfrm>
            <a:off x="76200" y="3409950"/>
            <a:ext cx="8915400" cy="1524000"/>
          </a:xfrm>
          <a:prstGeom prst="rect">
            <a:avLst/>
          </a:prstGeom>
        </p:spPr>
        <p:txBody>
          <a:bodyPr>
            <a:normAutofit/>
          </a:bodyPr>
          <a:lstStyle>
            <a:lvl1pPr marL="0" indent="0" algn="ctr">
              <a:buNone/>
              <a:defRPr sz="3200">
                <a:solidFill>
                  <a:schemeClr val="tx1"/>
                </a:solidFill>
              </a:defRPr>
            </a:lvl1pPr>
            <a:lvl5pPr marL="1828800" indent="0" algn="l">
              <a:buNone/>
              <a:defRPr/>
            </a:lvl5pPr>
          </a:lstStyle>
          <a:p>
            <a:pPr lvl="0"/>
            <a:r>
              <a:rPr lang="en-US" dirty="0" smtClean="0"/>
              <a:t>Content</a:t>
            </a:r>
            <a:endParaRPr lang="en-US" dirty="0"/>
          </a:p>
        </p:txBody>
      </p:sp>
      <p:sp>
        <p:nvSpPr>
          <p:cNvPr id="9" name="Text Placeholder 15"/>
          <p:cNvSpPr>
            <a:spLocks noGrp="1"/>
          </p:cNvSpPr>
          <p:nvPr>
            <p:ph type="body" sz="quarter" idx="20" hasCustomPrompt="1"/>
          </p:nvPr>
        </p:nvSpPr>
        <p:spPr>
          <a:xfrm>
            <a:off x="4114800" y="742950"/>
            <a:ext cx="1752600" cy="571500"/>
          </a:xfrm>
          <a:prstGeom prst="rect">
            <a:avLst/>
          </a:prstGeom>
        </p:spPr>
        <p:txBody>
          <a:bodyPr anchor="ctr" anchorCtr="0"/>
          <a:lstStyle>
            <a:lvl1pPr marL="0" indent="0" algn="ctr">
              <a:buNone/>
              <a:defRPr sz="2800">
                <a:solidFill>
                  <a:schemeClr val="bg1"/>
                </a:solidFill>
              </a:defRPr>
            </a:lvl1pPr>
          </a:lstStyle>
          <a:p>
            <a:pPr lvl="0"/>
            <a:r>
              <a:rPr lang="en-US" dirty="0" smtClean="0"/>
              <a:t>More info</a:t>
            </a:r>
          </a:p>
        </p:txBody>
      </p:sp>
      <p:sp>
        <p:nvSpPr>
          <p:cNvPr id="10" name="Text Placeholder 15"/>
          <p:cNvSpPr>
            <a:spLocks noGrp="1"/>
          </p:cNvSpPr>
          <p:nvPr>
            <p:ph type="body" sz="quarter" idx="21" hasCustomPrompt="1"/>
          </p:nvPr>
        </p:nvSpPr>
        <p:spPr>
          <a:xfrm>
            <a:off x="4191000" y="1695450"/>
            <a:ext cx="1676400" cy="571500"/>
          </a:xfrm>
          <a:prstGeom prst="rect">
            <a:avLst/>
          </a:prstGeom>
        </p:spPr>
        <p:txBody>
          <a:bodyPr anchor="ctr" anchorCtr="0"/>
          <a:lstStyle>
            <a:lvl1pPr marL="0" indent="0" algn="ctr">
              <a:buNone/>
              <a:defRPr sz="2800">
                <a:solidFill>
                  <a:schemeClr val="bg1"/>
                </a:solidFill>
              </a:defRPr>
            </a:lvl1pPr>
          </a:lstStyle>
          <a:p>
            <a:pPr lvl="0"/>
            <a:r>
              <a:rPr lang="en-US" dirty="0" smtClean="0"/>
              <a:t>More info</a:t>
            </a:r>
          </a:p>
        </p:txBody>
      </p:sp>
      <p:sp>
        <p:nvSpPr>
          <p:cNvPr id="11" name="Text Placeholder 15"/>
          <p:cNvSpPr>
            <a:spLocks noGrp="1"/>
          </p:cNvSpPr>
          <p:nvPr>
            <p:ph type="body" sz="quarter" idx="22" hasCustomPrompt="1"/>
          </p:nvPr>
        </p:nvSpPr>
        <p:spPr>
          <a:xfrm>
            <a:off x="4191000" y="2628900"/>
            <a:ext cx="1676400" cy="571500"/>
          </a:xfrm>
          <a:prstGeom prst="rect">
            <a:avLst/>
          </a:prstGeom>
        </p:spPr>
        <p:txBody>
          <a:bodyPr anchor="ctr" anchorCtr="0"/>
          <a:lstStyle>
            <a:lvl1pPr marL="0" indent="0" algn="ctr">
              <a:buNone/>
              <a:defRPr sz="2800">
                <a:solidFill>
                  <a:schemeClr val="bg1"/>
                </a:solidFill>
              </a:defRPr>
            </a:lvl1pPr>
          </a:lstStyle>
          <a:p>
            <a:pPr lvl="0"/>
            <a:r>
              <a:rPr lang="en-US" dirty="0" smtClean="0"/>
              <a:t>More info</a:t>
            </a:r>
          </a:p>
        </p:txBody>
      </p:sp>
      <p:sp>
        <p:nvSpPr>
          <p:cNvPr id="12" name="Slide Number Placeholder 11"/>
          <p:cNvSpPr>
            <a:spLocks noGrp="1"/>
          </p:cNvSpPr>
          <p:nvPr>
            <p:ph type="sldNum" sz="quarter" idx="4"/>
          </p:nvPr>
        </p:nvSpPr>
        <p:spPr>
          <a:xfrm>
            <a:off x="8229600" y="209550"/>
            <a:ext cx="762000" cy="273844"/>
          </a:xfrm>
          <a:prstGeom prst="rect">
            <a:avLst/>
          </a:prstGeom>
        </p:spPr>
        <p:txBody>
          <a:bodyPr vert="horz" lIns="91440" tIns="45720" rIns="91440" bIns="45720" rtlCol="0" anchor="ctr"/>
          <a:lstStyle>
            <a:lvl1pPr algn="r">
              <a:defRPr sz="1200" b="1">
                <a:solidFill>
                  <a:schemeClr val="bg1"/>
                </a:solidFill>
              </a:defRPr>
            </a:lvl1pPr>
          </a:lstStyle>
          <a:p>
            <a:fld id="{3B745311-16E5-4BEF-BFE6-36758A3427EB}" type="slidenum">
              <a:rPr lang="en-US" smtClean="0"/>
              <a:pPr/>
              <a:t>‹#›</a:t>
            </a:fld>
            <a:endParaRPr lang="en-US" dirty="0"/>
          </a:p>
        </p:txBody>
      </p:sp>
      <p:sp>
        <p:nvSpPr>
          <p:cNvPr id="13" name="Content Placeholder 7"/>
          <p:cNvSpPr>
            <a:spLocks noGrp="1"/>
          </p:cNvSpPr>
          <p:nvPr>
            <p:ph sz="quarter" idx="23" hasCustomPrompt="1"/>
          </p:nvPr>
        </p:nvSpPr>
        <p:spPr>
          <a:xfrm>
            <a:off x="76201" y="742950"/>
            <a:ext cx="3276600" cy="2514600"/>
          </a:xfrm>
          <a:prstGeom prst="rect">
            <a:avLst/>
          </a:prstGeom>
        </p:spPr>
        <p:txBody>
          <a:bodyPr>
            <a:normAutofit/>
          </a:bodyPr>
          <a:lstStyle>
            <a:lvl1pPr marL="0" indent="0" algn="ctr">
              <a:buNone/>
              <a:defRPr sz="3200">
                <a:solidFill>
                  <a:schemeClr val="tx1"/>
                </a:solidFill>
              </a:defRPr>
            </a:lvl1pPr>
            <a:lvl5pPr marL="1828800" indent="0" algn="l">
              <a:buNone/>
              <a:defRPr/>
            </a:lvl5pPr>
          </a:lstStyle>
          <a:p>
            <a:pPr lvl="0"/>
            <a:r>
              <a:rPr lang="en-US" dirty="0" smtClean="0"/>
              <a:t>Content</a:t>
            </a:r>
            <a:endParaRPr lang="en-US" dirty="0"/>
          </a:p>
        </p:txBody>
      </p:sp>
    </p:spTree>
    <p:extLst>
      <p:ext uri="{BB962C8B-B14F-4D97-AF65-F5344CB8AC3E}">
        <p14:creationId xmlns:p14="http://schemas.microsoft.com/office/powerpoint/2010/main" val="2435757236"/>
      </p:ext>
    </p:extLst>
  </p:cSld>
  <p:clrMapOvr>
    <a:masterClrMapping/>
  </p:clrMapOvr>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ontent with Breakout Option 3">
    <p:spTree>
      <p:nvGrpSpPr>
        <p:cNvPr id="1" name=""/>
        <p:cNvGrpSpPr/>
        <p:nvPr/>
      </p:nvGrpSpPr>
      <p:grpSpPr>
        <a:xfrm>
          <a:off x="0" y="0"/>
          <a:ext cx="0" cy="0"/>
          <a:chOff x="0" y="0"/>
          <a:chExt cx="0" cy="0"/>
        </a:xfrm>
      </p:grpSpPr>
      <p:pic>
        <p:nvPicPr>
          <p:cNvPr id="4098" name="Picture 2" descr="R:\COM\COMM\Branding\PPT Templates\widescreen\Widescreen Powerpoint 17.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8767" cy="5148072"/>
          </a:xfrm>
          <a:prstGeom prst="rect">
            <a:avLst/>
          </a:prstGeom>
          <a:noFill/>
          <a:extLst>
            <a:ext uri="{909E8E84-426E-40DD-AFC4-6F175D3DCCD1}">
              <a14:hiddenFill xmlns:a14="http://schemas.microsoft.com/office/drawing/2010/main">
                <a:solidFill>
                  <a:srgbClr val="FFFFFF"/>
                </a:solidFill>
              </a14:hiddenFill>
            </a:ext>
          </a:extLst>
        </p:spPr>
      </p:pic>
      <p:sp>
        <p:nvSpPr>
          <p:cNvPr id="7" name="Content Placeholder 7"/>
          <p:cNvSpPr>
            <a:spLocks noGrp="1"/>
          </p:cNvSpPr>
          <p:nvPr>
            <p:ph sz="quarter" idx="13" hasCustomPrompt="1"/>
          </p:nvPr>
        </p:nvSpPr>
        <p:spPr>
          <a:xfrm>
            <a:off x="76200" y="3390900"/>
            <a:ext cx="8915400" cy="1619250"/>
          </a:xfrm>
          <a:prstGeom prst="rect">
            <a:avLst/>
          </a:prstGeom>
        </p:spPr>
        <p:txBody>
          <a:bodyPr>
            <a:normAutofit/>
          </a:bodyPr>
          <a:lstStyle>
            <a:lvl1pPr marL="0" indent="0" algn="ctr">
              <a:buNone/>
              <a:defRPr sz="3200">
                <a:solidFill>
                  <a:schemeClr val="tx1"/>
                </a:solidFill>
              </a:defRPr>
            </a:lvl1pPr>
            <a:lvl5pPr marL="1828800" indent="0" algn="l">
              <a:buNone/>
              <a:defRPr/>
            </a:lvl5pPr>
          </a:lstStyle>
          <a:p>
            <a:pPr lvl="0"/>
            <a:r>
              <a:rPr lang="en-US" dirty="0" smtClean="0"/>
              <a:t>Content</a:t>
            </a:r>
            <a:endParaRPr lang="en-US" dirty="0"/>
          </a:p>
        </p:txBody>
      </p:sp>
      <p:sp>
        <p:nvSpPr>
          <p:cNvPr id="9" name="Text Placeholder 15"/>
          <p:cNvSpPr>
            <a:spLocks noGrp="1"/>
          </p:cNvSpPr>
          <p:nvPr>
            <p:ph type="body" sz="quarter" idx="20" hasCustomPrompt="1"/>
          </p:nvPr>
        </p:nvSpPr>
        <p:spPr>
          <a:xfrm>
            <a:off x="4191000" y="723900"/>
            <a:ext cx="1752600" cy="571500"/>
          </a:xfrm>
          <a:prstGeom prst="rect">
            <a:avLst/>
          </a:prstGeom>
        </p:spPr>
        <p:txBody>
          <a:bodyPr anchor="ctr" anchorCtr="0"/>
          <a:lstStyle>
            <a:lvl1pPr marL="0" indent="0" algn="ctr">
              <a:buNone/>
              <a:defRPr sz="2800">
                <a:solidFill>
                  <a:schemeClr val="bg1"/>
                </a:solidFill>
              </a:defRPr>
            </a:lvl1pPr>
          </a:lstStyle>
          <a:p>
            <a:pPr lvl="0"/>
            <a:r>
              <a:rPr lang="en-US" dirty="0" smtClean="0"/>
              <a:t>More info</a:t>
            </a:r>
          </a:p>
        </p:txBody>
      </p:sp>
      <p:sp>
        <p:nvSpPr>
          <p:cNvPr id="10" name="Text Placeholder 15"/>
          <p:cNvSpPr>
            <a:spLocks noGrp="1"/>
          </p:cNvSpPr>
          <p:nvPr>
            <p:ph type="body" sz="quarter" idx="21" hasCustomPrompt="1"/>
          </p:nvPr>
        </p:nvSpPr>
        <p:spPr>
          <a:xfrm>
            <a:off x="4267200" y="1657350"/>
            <a:ext cx="1676400" cy="571500"/>
          </a:xfrm>
          <a:prstGeom prst="rect">
            <a:avLst/>
          </a:prstGeom>
        </p:spPr>
        <p:txBody>
          <a:bodyPr anchor="ctr" anchorCtr="0"/>
          <a:lstStyle>
            <a:lvl1pPr marL="0" indent="0" algn="ctr">
              <a:buNone/>
              <a:defRPr sz="2800">
                <a:solidFill>
                  <a:schemeClr val="bg1"/>
                </a:solidFill>
              </a:defRPr>
            </a:lvl1pPr>
          </a:lstStyle>
          <a:p>
            <a:pPr lvl="0"/>
            <a:r>
              <a:rPr lang="en-US" dirty="0" smtClean="0"/>
              <a:t>More info</a:t>
            </a:r>
          </a:p>
        </p:txBody>
      </p:sp>
      <p:sp>
        <p:nvSpPr>
          <p:cNvPr id="11" name="Text Placeholder 15"/>
          <p:cNvSpPr>
            <a:spLocks noGrp="1"/>
          </p:cNvSpPr>
          <p:nvPr>
            <p:ph type="body" sz="quarter" idx="22" hasCustomPrompt="1"/>
          </p:nvPr>
        </p:nvSpPr>
        <p:spPr>
          <a:xfrm>
            <a:off x="4267200" y="2578989"/>
            <a:ext cx="1676400" cy="571500"/>
          </a:xfrm>
          <a:prstGeom prst="rect">
            <a:avLst/>
          </a:prstGeom>
        </p:spPr>
        <p:txBody>
          <a:bodyPr anchor="ctr" anchorCtr="0"/>
          <a:lstStyle>
            <a:lvl1pPr marL="0" indent="0" algn="ctr">
              <a:buNone/>
              <a:defRPr sz="2800">
                <a:solidFill>
                  <a:schemeClr val="bg1"/>
                </a:solidFill>
              </a:defRPr>
            </a:lvl1pPr>
          </a:lstStyle>
          <a:p>
            <a:pPr lvl="0"/>
            <a:r>
              <a:rPr lang="en-US" dirty="0" smtClean="0"/>
              <a:t>More info</a:t>
            </a:r>
          </a:p>
        </p:txBody>
      </p:sp>
      <p:sp>
        <p:nvSpPr>
          <p:cNvPr id="12" name="Slide Number Placeholder 11"/>
          <p:cNvSpPr>
            <a:spLocks noGrp="1"/>
          </p:cNvSpPr>
          <p:nvPr>
            <p:ph type="sldNum" sz="quarter" idx="4"/>
          </p:nvPr>
        </p:nvSpPr>
        <p:spPr>
          <a:xfrm>
            <a:off x="8229600" y="209550"/>
            <a:ext cx="762000" cy="273844"/>
          </a:xfrm>
          <a:prstGeom prst="rect">
            <a:avLst/>
          </a:prstGeom>
        </p:spPr>
        <p:txBody>
          <a:bodyPr vert="horz" lIns="91440" tIns="45720" rIns="91440" bIns="45720" rtlCol="0" anchor="ctr"/>
          <a:lstStyle>
            <a:lvl1pPr algn="r">
              <a:defRPr sz="1200" b="1">
                <a:solidFill>
                  <a:schemeClr val="bg1"/>
                </a:solidFill>
              </a:defRPr>
            </a:lvl1pPr>
          </a:lstStyle>
          <a:p>
            <a:fld id="{3B745311-16E5-4BEF-BFE6-36758A3427EB}" type="slidenum">
              <a:rPr lang="en-US" smtClean="0"/>
              <a:pPr/>
              <a:t>‹#›</a:t>
            </a:fld>
            <a:endParaRPr lang="en-US" dirty="0"/>
          </a:p>
        </p:txBody>
      </p:sp>
      <p:sp>
        <p:nvSpPr>
          <p:cNvPr id="13" name="Content Placeholder 7"/>
          <p:cNvSpPr>
            <a:spLocks noGrp="1"/>
          </p:cNvSpPr>
          <p:nvPr>
            <p:ph sz="quarter" idx="23" hasCustomPrompt="1"/>
          </p:nvPr>
        </p:nvSpPr>
        <p:spPr>
          <a:xfrm>
            <a:off x="76201" y="742950"/>
            <a:ext cx="3276600" cy="2514600"/>
          </a:xfrm>
          <a:prstGeom prst="rect">
            <a:avLst/>
          </a:prstGeom>
        </p:spPr>
        <p:txBody>
          <a:bodyPr>
            <a:normAutofit/>
          </a:bodyPr>
          <a:lstStyle>
            <a:lvl1pPr marL="0" indent="0" algn="ctr">
              <a:buNone/>
              <a:defRPr sz="3200">
                <a:solidFill>
                  <a:schemeClr val="tx1"/>
                </a:solidFill>
              </a:defRPr>
            </a:lvl1pPr>
            <a:lvl5pPr marL="1828800" indent="0" algn="l">
              <a:buNone/>
              <a:defRPr/>
            </a:lvl5pPr>
          </a:lstStyle>
          <a:p>
            <a:pPr lvl="0"/>
            <a:r>
              <a:rPr lang="en-US" dirty="0" smtClean="0"/>
              <a:t>Content</a:t>
            </a:r>
            <a:endParaRPr lang="en-US" dirty="0"/>
          </a:p>
        </p:txBody>
      </p:sp>
    </p:spTree>
    <p:extLst>
      <p:ext uri="{BB962C8B-B14F-4D97-AF65-F5344CB8AC3E}">
        <p14:creationId xmlns:p14="http://schemas.microsoft.com/office/powerpoint/2010/main" val="1781554015"/>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Page Option 4">
    <p:spTree>
      <p:nvGrpSpPr>
        <p:cNvPr id="1" name=""/>
        <p:cNvGrpSpPr/>
        <p:nvPr/>
      </p:nvGrpSpPr>
      <p:grpSpPr>
        <a:xfrm>
          <a:off x="0" y="0"/>
          <a:ext cx="0" cy="0"/>
          <a:chOff x="0" y="0"/>
          <a:chExt cx="0" cy="0"/>
        </a:xfrm>
      </p:grpSpPr>
      <p:pic>
        <p:nvPicPr>
          <p:cNvPr id="4098" name="Picture 2" descr="R:\COM\COMM\Branding\PPT Templates\widescreen\Widescreen Powerpoint 27.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
            <a:ext cx="9153144" cy="5150535"/>
          </a:xfrm>
          <a:prstGeom prst="rect">
            <a:avLst/>
          </a:prstGeom>
          <a:noFill/>
          <a:extLst>
            <a:ext uri="{909E8E84-426E-40DD-AFC4-6F175D3DCCD1}">
              <a14:hiddenFill xmlns:a14="http://schemas.microsoft.com/office/drawing/2010/main">
                <a:solidFill>
                  <a:srgbClr val="FFFFFF"/>
                </a:solidFill>
              </a14:hiddenFill>
            </a:ext>
          </a:extLst>
        </p:spPr>
      </p:pic>
      <p:sp>
        <p:nvSpPr>
          <p:cNvPr id="10" name="Title Placeholder 1"/>
          <p:cNvSpPr>
            <a:spLocks noGrp="1"/>
          </p:cNvSpPr>
          <p:nvPr>
            <p:ph type="title" hasCustomPrompt="1"/>
          </p:nvPr>
        </p:nvSpPr>
        <p:spPr>
          <a:xfrm>
            <a:off x="0" y="1657350"/>
            <a:ext cx="5943600" cy="1600200"/>
          </a:xfrm>
          <a:prstGeom prst="rect">
            <a:avLst/>
          </a:prstGeom>
        </p:spPr>
        <p:txBody>
          <a:bodyPr vert="horz" lIns="91440" tIns="45720" rIns="91440" bIns="45720" rtlCol="0" anchor="ctr">
            <a:normAutofit/>
          </a:bodyPr>
          <a:lstStyle>
            <a:lvl1pPr>
              <a:defRPr/>
            </a:lvl1pPr>
          </a:lstStyle>
          <a:p>
            <a:r>
              <a:rPr lang="en-US" dirty="0" smtClean="0"/>
              <a:t>Click to enter Title</a:t>
            </a:r>
            <a:endParaRPr lang="en-US" dirty="0"/>
          </a:p>
        </p:txBody>
      </p:sp>
      <p:sp>
        <p:nvSpPr>
          <p:cNvPr id="13" name="Text Placeholder 4"/>
          <p:cNvSpPr>
            <a:spLocks noGrp="1"/>
          </p:cNvSpPr>
          <p:nvPr>
            <p:ph type="body" sz="quarter" idx="10" hasCustomPrompt="1"/>
          </p:nvPr>
        </p:nvSpPr>
        <p:spPr>
          <a:xfrm>
            <a:off x="7239000" y="4572000"/>
            <a:ext cx="1676400" cy="342900"/>
          </a:xfrm>
          <a:prstGeom prst="rect">
            <a:avLst/>
          </a:prstGeom>
        </p:spPr>
        <p:txBody>
          <a:bodyPr/>
          <a:lstStyle>
            <a:lvl1pPr marL="0" indent="0" algn="ctr">
              <a:buNone/>
              <a:defRPr sz="2000" b="1">
                <a:solidFill>
                  <a:schemeClr val="bg1"/>
                </a:solidFill>
              </a:defRPr>
            </a:lvl1pPr>
          </a:lstStyle>
          <a:p>
            <a:pPr lvl="0"/>
            <a:r>
              <a:rPr lang="en-US" dirty="0" smtClean="0"/>
              <a:t>Date</a:t>
            </a:r>
            <a:endParaRPr lang="en-US" dirty="0"/>
          </a:p>
        </p:txBody>
      </p:sp>
      <p:sp>
        <p:nvSpPr>
          <p:cNvPr id="7" name="Text Placeholder 2"/>
          <p:cNvSpPr>
            <a:spLocks noGrp="1"/>
          </p:cNvSpPr>
          <p:nvPr>
            <p:ph type="body" sz="quarter" idx="11" hasCustomPrompt="1"/>
          </p:nvPr>
        </p:nvSpPr>
        <p:spPr>
          <a:xfrm>
            <a:off x="0" y="57150"/>
            <a:ext cx="4038600" cy="1524000"/>
          </a:xfrm>
          <a:prstGeom prst="rect">
            <a:avLst/>
          </a:prstGeom>
        </p:spPr>
        <p:txBody>
          <a:bodyPr anchor="ctr" anchorCtr="0">
            <a:normAutofit/>
          </a:bodyPr>
          <a:lstStyle>
            <a:lvl1pPr marL="0" indent="0" algn="ctr">
              <a:buNone/>
              <a:defRPr sz="2000" i="1"/>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Presenter Name/Section</a:t>
            </a:r>
          </a:p>
        </p:txBody>
      </p:sp>
    </p:spTree>
    <p:extLst>
      <p:ext uri="{BB962C8B-B14F-4D97-AF65-F5344CB8AC3E}">
        <p14:creationId xmlns:p14="http://schemas.microsoft.com/office/powerpoint/2010/main" val="1485146471"/>
      </p:ext>
    </p:extLst>
  </p:cSld>
  <p:clrMapOvr>
    <a:masterClrMapping/>
  </p:clrMapOvr>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pic>
        <p:nvPicPr>
          <p:cNvPr id="7170" name="Picture 2" descr="R:\COM\COMM\Branding\PPT Templates\widescreen\Widescreen Powerpoint 29.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66" y="0"/>
            <a:ext cx="9148766" cy="5148072"/>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7"/>
          <p:cNvSpPr>
            <a:spLocks noGrp="1"/>
          </p:cNvSpPr>
          <p:nvPr>
            <p:ph sz="quarter" idx="13" hasCustomPrompt="1"/>
          </p:nvPr>
        </p:nvSpPr>
        <p:spPr>
          <a:xfrm>
            <a:off x="76200" y="3390900"/>
            <a:ext cx="8915400" cy="1619250"/>
          </a:xfrm>
          <a:prstGeom prst="rect">
            <a:avLst/>
          </a:prstGeom>
        </p:spPr>
        <p:txBody>
          <a:bodyPr>
            <a:normAutofit/>
          </a:bodyPr>
          <a:lstStyle>
            <a:lvl1pPr marL="0" indent="0" algn="ctr">
              <a:buNone/>
              <a:defRPr sz="3200">
                <a:solidFill>
                  <a:schemeClr val="tx1"/>
                </a:solidFill>
              </a:defRPr>
            </a:lvl1pPr>
            <a:lvl5pPr marL="1828800" indent="0" algn="l">
              <a:buNone/>
              <a:defRPr/>
            </a:lvl5pPr>
          </a:lstStyle>
          <a:p>
            <a:pPr lvl="0"/>
            <a:r>
              <a:rPr lang="en-US" dirty="0" smtClean="0"/>
              <a:t>Content</a:t>
            </a:r>
            <a:endParaRPr lang="en-US" dirty="0"/>
          </a:p>
        </p:txBody>
      </p:sp>
      <p:sp>
        <p:nvSpPr>
          <p:cNvPr id="6" name="Text Placeholder 15"/>
          <p:cNvSpPr>
            <a:spLocks noGrp="1"/>
          </p:cNvSpPr>
          <p:nvPr>
            <p:ph type="body" sz="quarter" idx="20" hasCustomPrompt="1"/>
          </p:nvPr>
        </p:nvSpPr>
        <p:spPr>
          <a:xfrm>
            <a:off x="4114800" y="754761"/>
            <a:ext cx="1752600" cy="571500"/>
          </a:xfrm>
          <a:prstGeom prst="rect">
            <a:avLst/>
          </a:prstGeom>
        </p:spPr>
        <p:txBody>
          <a:bodyPr anchor="ctr" anchorCtr="0"/>
          <a:lstStyle>
            <a:lvl1pPr marL="0" indent="0" algn="ctr">
              <a:buNone/>
              <a:defRPr sz="2800">
                <a:solidFill>
                  <a:schemeClr val="bg1"/>
                </a:solidFill>
              </a:defRPr>
            </a:lvl1pPr>
          </a:lstStyle>
          <a:p>
            <a:pPr lvl="0"/>
            <a:r>
              <a:rPr lang="en-US" dirty="0" smtClean="0"/>
              <a:t>More info</a:t>
            </a:r>
          </a:p>
        </p:txBody>
      </p:sp>
      <p:sp>
        <p:nvSpPr>
          <p:cNvPr id="7" name="Text Placeholder 15"/>
          <p:cNvSpPr>
            <a:spLocks noGrp="1"/>
          </p:cNvSpPr>
          <p:nvPr>
            <p:ph type="body" sz="quarter" idx="21" hasCustomPrompt="1"/>
          </p:nvPr>
        </p:nvSpPr>
        <p:spPr>
          <a:xfrm>
            <a:off x="4191000" y="1688211"/>
            <a:ext cx="1676400" cy="571500"/>
          </a:xfrm>
          <a:prstGeom prst="rect">
            <a:avLst/>
          </a:prstGeom>
        </p:spPr>
        <p:txBody>
          <a:bodyPr anchor="ctr" anchorCtr="0"/>
          <a:lstStyle>
            <a:lvl1pPr marL="0" indent="0" algn="ctr">
              <a:buNone/>
              <a:defRPr sz="2800">
                <a:solidFill>
                  <a:schemeClr val="bg1"/>
                </a:solidFill>
              </a:defRPr>
            </a:lvl1pPr>
          </a:lstStyle>
          <a:p>
            <a:pPr lvl="0"/>
            <a:r>
              <a:rPr lang="en-US" dirty="0" smtClean="0"/>
              <a:t>More info</a:t>
            </a:r>
          </a:p>
        </p:txBody>
      </p:sp>
      <p:sp>
        <p:nvSpPr>
          <p:cNvPr id="8" name="Text Placeholder 15"/>
          <p:cNvSpPr>
            <a:spLocks noGrp="1"/>
          </p:cNvSpPr>
          <p:nvPr>
            <p:ph type="body" sz="quarter" idx="22" hasCustomPrompt="1"/>
          </p:nvPr>
        </p:nvSpPr>
        <p:spPr>
          <a:xfrm>
            <a:off x="4191000" y="2609850"/>
            <a:ext cx="1676400" cy="571500"/>
          </a:xfrm>
          <a:prstGeom prst="rect">
            <a:avLst/>
          </a:prstGeom>
        </p:spPr>
        <p:txBody>
          <a:bodyPr anchor="ctr" anchorCtr="0"/>
          <a:lstStyle>
            <a:lvl1pPr marL="0" indent="0" algn="ctr">
              <a:buNone/>
              <a:defRPr sz="2800">
                <a:solidFill>
                  <a:schemeClr val="bg1"/>
                </a:solidFill>
              </a:defRPr>
            </a:lvl1pPr>
          </a:lstStyle>
          <a:p>
            <a:pPr lvl="0"/>
            <a:r>
              <a:rPr lang="en-US" dirty="0" smtClean="0"/>
              <a:t>More info</a:t>
            </a:r>
          </a:p>
        </p:txBody>
      </p:sp>
      <p:sp>
        <p:nvSpPr>
          <p:cNvPr id="9" name="Slide Number Placeholder 11"/>
          <p:cNvSpPr>
            <a:spLocks noGrp="1"/>
          </p:cNvSpPr>
          <p:nvPr>
            <p:ph type="sldNum" sz="quarter" idx="4"/>
          </p:nvPr>
        </p:nvSpPr>
        <p:spPr>
          <a:xfrm>
            <a:off x="8229600" y="209550"/>
            <a:ext cx="762000" cy="273844"/>
          </a:xfrm>
          <a:prstGeom prst="rect">
            <a:avLst/>
          </a:prstGeom>
        </p:spPr>
        <p:txBody>
          <a:bodyPr vert="horz" lIns="91440" tIns="45720" rIns="91440" bIns="45720" rtlCol="0" anchor="ctr"/>
          <a:lstStyle>
            <a:lvl1pPr algn="r">
              <a:defRPr sz="1200" b="1">
                <a:solidFill>
                  <a:schemeClr val="bg1"/>
                </a:solidFill>
              </a:defRPr>
            </a:lvl1pPr>
          </a:lstStyle>
          <a:p>
            <a:fld id="{3B745311-16E5-4BEF-BFE6-36758A3427EB}" type="slidenum">
              <a:rPr lang="en-US" smtClean="0"/>
              <a:pPr/>
              <a:t>‹#›</a:t>
            </a:fld>
            <a:endParaRPr lang="en-US" dirty="0"/>
          </a:p>
        </p:txBody>
      </p:sp>
      <p:sp>
        <p:nvSpPr>
          <p:cNvPr id="10" name="Content Placeholder 7"/>
          <p:cNvSpPr>
            <a:spLocks noGrp="1"/>
          </p:cNvSpPr>
          <p:nvPr>
            <p:ph sz="quarter" idx="23" hasCustomPrompt="1"/>
          </p:nvPr>
        </p:nvSpPr>
        <p:spPr>
          <a:xfrm>
            <a:off x="76201" y="742950"/>
            <a:ext cx="3276600" cy="2514600"/>
          </a:xfrm>
          <a:prstGeom prst="rect">
            <a:avLst/>
          </a:prstGeom>
        </p:spPr>
        <p:txBody>
          <a:bodyPr>
            <a:normAutofit/>
          </a:bodyPr>
          <a:lstStyle>
            <a:lvl1pPr marL="0" indent="0" algn="ctr">
              <a:buNone/>
              <a:defRPr sz="3200">
                <a:solidFill>
                  <a:schemeClr val="tx1"/>
                </a:solidFill>
              </a:defRPr>
            </a:lvl1pPr>
            <a:lvl5pPr marL="1828800" indent="0" algn="l">
              <a:buNone/>
              <a:defRPr/>
            </a:lvl5pPr>
          </a:lstStyle>
          <a:p>
            <a:pPr lvl="0"/>
            <a:r>
              <a:rPr lang="en-US" dirty="0" smtClean="0"/>
              <a:t>Content</a:t>
            </a:r>
            <a:endParaRPr lang="en-US" dirty="0"/>
          </a:p>
        </p:txBody>
      </p:sp>
    </p:spTree>
    <p:extLst>
      <p:ext uri="{BB962C8B-B14F-4D97-AF65-F5344CB8AC3E}">
        <p14:creationId xmlns:p14="http://schemas.microsoft.com/office/powerpoint/2010/main" val="3722300506"/>
      </p:ext>
    </p:extLst>
  </p:cSld>
  <p:clrMapOvr>
    <a:masterClrMapping/>
  </p:clrMapOvr>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pic>
        <p:nvPicPr>
          <p:cNvPr id="8194" name="Picture 2" descr="R:\COM\COMM\Branding\PPT Templates\widescreen\Widescreen Powerpoint 16-1.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4287" y="0"/>
            <a:ext cx="9148762" cy="5148262"/>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7"/>
          <p:cNvSpPr>
            <a:spLocks noGrp="1"/>
          </p:cNvSpPr>
          <p:nvPr>
            <p:ph sz="quarter" idx="13" hasCustomPrompt="1"/>
          </p:nvPr>
        </p:nvSpPr>
        <p:spPr>
          <a:xfrm>
            <a:off x="76200" y="3390900"/>
            <a:ext cx="8915400" cy="1619250"/>
          </a:xfrm>
          <a:prstGeom prst="rect">
            <a:avLst/>
          </a:prstGeom>
        </p:spPr>
        <p:txBody>
          <a:bodyPr>
            <a:normAutofit/>
          </a:bodyPr>
          <a:lstStyle>
            <a:lvl1pPr marL="0" indent="0" algn="ctr">
              <a:buNone/>
              <a:defRPr sz="3200">
                <a:solidFill>
                  <a:schemeClr val="tx1"/>
                </a:solidFill>
              </a:defRPr>
            </a:lvl1pPr>
            <a:lvl5pPr marL="1828800" indent="0" algn="l">
              <a:buNone/>
              <a:defRPr/>
            </a:lvl5pPr>
          </a:lstStyle>
          <a:p>
            <a:pPr lvl="0"/>
            <a:r>
              <a:rPr lang="en-US" dirty="0" smtClean="0"/>
              <a:t>Content</a:t>
            </a:r>
            <a:endParaRPr lang="en-US" dirty="0"/>
          </a:p>
        </p:txBody>
      </p:sp>
      <p:sp>
        <p:nvSpPr>
          <p:cNvPr id="4" name="Text Placeholder 15"/>
          <p:cNvSpPr>
            <a:spLocks noGrp="1"/>
          </p:cNvSpPr>
          <p:nvPr>
            <p:ph type="body" sz="quarter" idx="20" hasCustomPrompt="1"/>
          </p:nvPr>
        </p:nvSpPr>
        <p:spPr>
          <a:xfrm>
            <a:off x="3581400" y="754761"/>
            <a:ext cx="1752600" cy="571500"/>
          </a:xfrm>
          <a:prstGeom prst="rect">
            <a:avLst/>
          </a:prstGeom>
        </p:spPr>
        <p:txBody>
          <a:bodyPr anchor="ctr" anchorCtr="0"/>
          <a:lstStyle>
            <a:lvl1pPr marL="0" indent="0" algn="ctr">
              <a:buNone/>
              <a:defRPr sz="2800">
                <a:solidFill>
                  <a:schemeClr val="bg1"/>
                </a:solidFill>
              </a:defRPr>
            </a:lvl1pPr>
          </a:lstStyle>
          <a:p>
            <a:pPr lvl="0"/>
            <a:r>
              <a:rPr lang="en-US" dirty="0" smtClean="0"/>
              <a:t>More info</a:t>
            </a:r>
          </a:p>
        </p:txBody>
      </p:sp>
      <p:sp>
        <p:nvSpPr>
          <p:cNvPr id="5" name="Text Placeholder 15"/>
          <p:cNvSpPr>
            <a:spLocks noGrp="1"/>
          </p:cNvSpPr>
          <p:nvPr>
            <p:ph type="body" sz="quarter" idx="21" hasCustomPrompt="1"/>
          </p:nvPr>
        </p:nvSpPr>
        <p:spPr>
          <a:xfrm>
            <a:off x="3657600" y="1688211"/>
            <a:ext cx="1676400" cy="571500"/>
          </a:xfrm>
          <a:prstGeom prst="rect">
            <a:avLst/>
          </a:prstGeom>
        </p:spPr>
        <p:txBody>
          <a:bodyPr anchor="ctr" anchorCtr="0"/>
          <a:lstStyle>
            <a:lvl1pPr marL="0" indent="0" algn="ctr">
              <a:buNone/>
              <a:defRPr sz="2800">
                <a:solidFill>
                  <a:schemeClr val="bg1"/>
                </a:solidFill>
              </a:defRPr>
            </a:lvl1pPr>
          </a:lstStyle>
          <a:p>
            <a:pPr lvl="0"/>
            <a:r>
              <a:rPr lang="en-US" dirty="0" smtClean="0"/>
              <a:t>More info</a:t>
            </a:r>
          </a:p>
        </p:txBody>
      </p:sp>
      <p:sp>
        <p:nvSpPr>
          <p:cNvPr id="6" name="Text Placeholder 15"/>
          <p:cNvSpPr>
            <a:spLocks noGrp="1"/>
          </p:cNvSpPr>
          <p:nvPr>
            <p:ph type="body" sz="quarter" idx="22" hasCustomPrompt="1"/>
          </p:nvPr>
        </p:nvSpPr>
        <p:spPr>
          <a:xfrm>
            <a:off x="3657600" y="2609850"/>
            <a:ext cx="1676400" cy="571500"/>
          </a:xfrm>
          <a:prstGeom prst="rect">
            <a:avLst/>
          </a:prstGeom>
        </p:spPr>
        <p:txBody>
          <a:bodyPr anchor="ctr" anchorCtr="0"/>
          <a:lstStyle>
            <a:lvl1pPr marL="0" indent="0" algn="ctr">
              <a:buNone/>
              <a:defRPr sz="2800">
                <a:solidFill>
                  <a:schemeClr val="bg1"/>
                </a:solidFill>
              </a:defRPr>
            </a:lvl1pPr>
          </a:lstStyle>
          <a:p>
            <a:pPr lvl="0"/>
            <a:r>
              <a:rPr lang="en-US" dirty="0" smtClean="0"/>
              <a:t>More info</a:t>
            </a:r>
          </a:p>
        </p:txBody>
      </p:sp>
      <p:sp>
        <p:nvSpPr>
          <p:cNvPr id="7" name="Content Placeholder 7"/>
          <p:cNvSpPr>
            <a:spLocks noGrp="1"/>
          </p:cNvSpPr>
          <p:nvPr>
            <p:ph sz="quarter" idx="23" hasCustomPrompt="1"/>
          </p:nvPr>
        </p:nvSpPr>
        <p:spPr>
          <a:xfrm>
            <a:off x="5857875" y="742950"/>
            <a:ext cx="3133725" cy="2514600"/>
          </a:xfrm>
          <a:prstGeom prst="rect">
            <a:avLst/>
          </a:prstGeom>
        </p:spPr>
        <p:txBody>
          <a:bodyPr>
            <a:normAutofit/>
          </a:bodyPr>
          <a:lstStyle>
            <a:lvl1pPr marL="0" indent="0" algn="ctr">
              <a:buNone/>
              <a:defRPr sz="3200">
                <a:solidFill>
                  <a:schemeClr val="tx1"/>
                </a:solidFill>
              </a:defRPr>
            </a:lvl1pPr>
            <a:lvl5pPr marL="1828800" indent="0" algn="l">
              <a:buNone/>
              <a:defRPr/>
            </a:lvl5pPr>
          </a:lstStyle>
          <a:p>
            <a:pPr lvl="0"/>
            <a:r>
              <a:rPr lang="en-US" dirty="0" smtClean="0"/>
              <a:t>Content</a:t>
            </a:r>
            <a:endParaRPr lang="en-US" dirty="0"/>
          </a:p>
        </p:txBody>
      </p:sp>
    </p:spTree>
    <p:extLst>
      <p:ext uri="{BB962C8B-B14F-4D97-AF65-F5344CB8AC3E}">
        <p14:creationId xmlns:p14="http://schemas.microsoft.com/office/powerpoint/2010/main" val="1658088744"/>
      </p:ext>
    </p:extLst>
  </p:cSld>
  <p:clrMapOvr>
    <a:masterClrMapping/>
  </p:clrMapOvr>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pic>
        <p:nvPicPr>
          <p:cNvPr id="6146" name="Picture 2" descr="R:\COM\COMM\Branding\PPT Templates\widescreen\Widescreen Powerpoint 30.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4762" y="-4762"/>
            <a:ext cx="9148762" cy="5148262"/>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7"/>
          <p:cNvSpPr>
            <a:spLocks noGrp="1"/>
          </p:cNvSpPr>
          <p:nvPr>
            <p:ph sz="quarter" idx="13" hasCustomPrompt="1"/>
          </p:nvPr>
        </p:nvSpPr>
        <p:spPr>
          <a:xfrm>
            <a:off x="76200" y="3390900"/>
            <a:ext cx="8915400" cy="1619250"/>
          </a:xfrm>
          <a:prstGeom prst="rect">
            <a:avLst/>
          </a:prstGeom>
        </p:spPr>
        <p:txBody>
          <a:bodyPr>
            <a:normAutofit/>
          </a:bodyPr>
          <a:lstStyle>
            <a:lvl1pPr marL="0" indent="0" algn="ctr">
              <a:buNone/>
              <a:defRPr sz="3200">
                <a:solidFill>
                  <a:schemeClr val="tx1"/>
                </a:solidFill>
              </a:defRPr>
            </a:lvl1pPr>
            <a:lvl5pPr marL="1828800" indent="0" algn="l">
              <a:buNone/>
              <a:defRPr/>
            </a:lvl5pPr>
          </a:lstStyle>
          <a:p>
            <a:pPr lvl="0"/>
            <a:r>
              <a:rPr lang="en-US" dirty="0" smtClean="0"/>
              <a:t>Content</a:t>
            </a:r>
            <a:endParaRPr lang="en-US" dirty="0"/>
          </a:p>
        </p:txBody>
      </p:sp>
      <p:sp>
        <p:nvSpPr>
          <p:cNvPr id="6" name="Text Placeholder 15"/>
          <p:cNvSpPr>
            <a:spLocks noGrp="1"/>
          </p:cNvSpPr>
          <p:nvPr>
            <p:ph type="body" sz="quarter" idx="20" hasCustomPrompt="1"/>
          </p:nvPr>
        </p:nvSpPr>
        <p:spPr>
          <a:xfrm>
            <a:off x="3581400" y="754761"/>
            <a:ext cx="1752600" cy="571500"/>
          </a:xfrm>
          <a:prstGeom prst="rect">
            <a:avLst/>
          </a:prstGeom>
        </p:spPr>
        <p:txBody>
          <a:bodyPr anchor="ctr" anchorCtr="0"/>
          <a:lstStyle>
            <a:lvl1pPr marL="0" indent="0" algn="ctr">
              <a:buNone/>
              <a:defRPr sz="2800">
                <a:solidFill>
                  <a:schemeClr val="bg1"/>
                </a:solidFill>
              </a:defRPr>
            </a:lvl1pPr>
          </a:lstStyle>
          <a:p>
            <a:pPr lvl="0"/>
            <a:r>
              <a:rPr lang="en-US" dirty="0" smtClean="0"/>
              <a:t>More info</a:t>
            </a:r>
          </a:p>
        </p:txBody>
      </p:sp>
      <p:sp>
        <p:nvSpPr>
          <p:cNvPr id="7" name="Text Placeholder 15"/>
          <p:cNvSpPr>
            <a:spLocks noGrp="1"/>
          </p:cNvSpPr>
          <p:nvPr>
            <p:ph type="body" sz="quarter" idx="21" hasCustomPrompt="1"/>
          </p:nvPr>
        </p:nvSpPr>
        <p:spPr>
          <a:xfrm>
            <a:off x="3657600" y="1688211"/>
            <a:ext cx="1676400" cy="571500"/>
          </a:xfrm>
          <a:prstGeom prst="rect">
            <a:avLst/>
          </a:prstGeom>
        </p:spPr>
        <p:txBody>
          <a:bodyPr anchor="ctr" anchorCtr="0"/>
          <a:lstStyle>
            <a:lvl1pPr marL="0" indent="0" algn="ctr">
              <a:buNone/>
              <a:defRPr sz="2800">
                <a:solidFill>
                  <a:schemeClr val="bg1"/>
                </a:solidFill>
              </a:defRPr>
            </a:lvl1pPr>
          </a:lstStyle>
          <a:p>
            <a:pPr lvl="0"/>
            <a:r>
              <a:rPr lang="en-US" dirty="0" smtClean="0"/>
              <a:t>More info</a:t>
            </a:r>
          </a:p>
        </p:txBody>
      </p:sp>
      <p:sp>
        <p:nvSpPr>
          <p:cNvPr id="8" name="Text Placeholder 15"/>
          <p:cNvSpPr>
            <a:spLocks noGrp="1"/>
          </p:cNvSpPr>
          <p:nvPr>
            <p:ph type="body" sz="quarter" idx="22" hasCustomPrompt="1"/>
          </p:nvPr>
        </p:nvSpPr>
        <p:spPr>
          <a:xfrm>
            <a:off x="3657600" y="2609850"/>
            <a:ext cx="1676400" cy="571500"/>
          </a:xfrm>
          <a:prstGeom prst="rect">
            <a:avLst/>
          </a:prstGeom>
        </p:spPr>
        <p:txBody>
          <a:bodyPr anchor="ctr" anchorCtr="0"/>
          <a:lstStyle>
            <a:lvl1pPr marL="0" indent="0" algn="ctr">
              <a:buNone/>
              <a:defRPr sz="2800">
                <a:solidFill>
                  <a:schemeClr val="bg1"/>
                </a:solidFill>
              </a:defRPr>
            </a:lvl1pPr>
          </a:lstStyle>
          <a:p>
            <a:pPr lvl="0"/>
            <a:r>
              <a:rPr lang="en-US" dirty="0" smtClean="0"/>
              <a:t>More info</a:t>
            </a:r>
          </a:p>
        </p:txBody>
      </p:sp>
      <p:sp>
        <p:nvSpPr>
          <p:cNvPr id="9" name="Content Placeholder 7"/>
          <p:cNvSpPr>
            <a:spLocks noGrp="1"/>
          </p:cNvSpPr>
          <p:nvPr>
            <p:ph sz="quarter" idx="23" hasCustomPrompt="1"/>
          </p:nvPr>
        </p:nvSpPr>
        <p:spPr>
          <a:xfrm>
            <a:off x="5857875" y="742950"/>
            <a:ext cx="3133725" cy="2514600"/>
          </a:xfrm>
          <a:prstGeom prst="rect">
            <a:avLst/>
          </a:prstGeom>
        </p:spPr>
        <p:txBody>
          <a:bodyPr>
            <a:normAutofit/>
          </a:bodyPr>
          <a:lstStyle>
            <a:lvl1pPr marL="0" indent="0" algn="ctr">
              <a:buNone/>
              <a:defRPr sz="3200">
                <a:solidFill>
                  <a:schemeClr val="tx1"/>
                </a:solidFill>
              </a:defRPr>
            </a:lvl1pPr>
            <a:lvl5pPr marL="1828800" indent="0" algn="l">
              <a:buNone/>
              <a:defRPr/>
            </a:lvl5pPr>
          </a:lstStyle>
          <a:p>
            <a:pPr lvl="0"/>
            <a:r>
              <a:rPr lang="en-US" dirty="0" smtClean="0"/>
              <a:t>Content</a:t>
            </a:r>
            <a:endParaRPr lang="en-US" dirty="0"/>
          </a:p>
        </p:txBody>
      </p:sp>
    </p:spTree>
    <p:extLst>
      <p:ext uri="{BB962C8B-B14F-4D97-AF65-F5344CB8AC3E}">
        <p14:creationId xmlns:p14="http://schemas.microsoft.com/office/powerpoint/2010/main" val="4176357093"/>
      </p:ext>
    </p:extLst>
  </p:cSld>
  <p:clrMapOvr>
    <a:masterClrMapping/>
  </p:clrMapOvr>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ontent with Breakout Option 4">
    <p:spTree>
      <p:nvGrpSpPr>
        <p:cNvPr id="1" name=""/>
        <p:cNvGrpSpPr/>
        <p:nvPr/>
      </p:nvGrpSpPr>
      <p:grpSpPr>
        <a:xfrm>
          <a:off x="0" y="0"/>
          <a:ext cx="0" cy="0"/>
          <a:chOff x="0" y="0"/>
          <a:chExt cx="0" cy="0"/>
        </a:xfrm>
      </p:grpSpPr>
      <p:pic>
        <p:nvPicPr>
          <p:cNvPr id="3074" name="Picture 2" descr="R:\COM\COMM\Branding\PPT Templates\widescreen\Widescreen Powerpoint 15.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8762" cy="5148263"/>
          </a:xfrm>
          <a:prstGeom prst="rect">
            <a:avLst/>
          </a:prstGeom>
          <a:noFill/>
          <a:extLst>
            <a:ext uri="{909E8E84-426E-40DD-AFC4-6F175D3DCCD1}">
              <a14:hiddenFill xmlns:a14="http://schemas.microsoft.com/office/drawing/2010/main">
                <a:solidFill>
                  <a:srgbClr val="FFFFFF"/>
                </a:solidFill>
              </a14:hiddenFill>
            </a:ext>
          </a:extLst>
        </p:spPr>
      </p:pic>
      <p:sp>
        <p:nvSpPr>
          <p:cNvPr id="7" name="Content Placeholder 7"/>
          <p:cNvSpPr>
            <a:spLocks noGrp="1"/>
          </p:cNvSpPr>
          <p:nvPr>
            <p:ph sz="quarter" idx="13" hasCustomPrompt="1"/>
          </p:nvPr>
        </p:nvSpPr>
        <p:spPr>
          <a:xfrm>
            <a:off x="76200" y="3333750"/>
            <a:ext cx="8918448" cy="1676400"/>
          </a:xfrm>
          <a:prstGeom prst="rect">
            <a:avLst/>
          </a:prstGeom>
        </p:spPr>
        <p:txBody>
          <a:bodyPr>
            <a:normAutofit/>
          </a:bodyPr>
          <a:lstStyle>
            <a:lvl1pPr marL="0" indent="0" algn="ctr">
              <a:buNone/>
              <a:defRPr sz="3200">
                <a:solidFill>
                  <a:schemeClr val="tx1"/>
                </a:solidFill>
              </a:defRPr>
            </a:lvl1pPr>
            <a:lvl5pPr marL="1828800" indent="0" algn="l">
              <a:buNone/>
              <a:defRPr/>
            </a:lvl5pPr>
          </a:lstStyle>
          <a:p>
            <a:pPr lvl="0"/>
            <a:r>
              <a:rPr lang="en-US" dirty="0" smtClean="0"/>
              <a:t>Content</a:t>
            </a:r>
            <a:endParaRPr lang="en-US" dirty="0"/>
          </a:p>
        </p:txBody>
      </p:sp>
      <p:sp>
        <p:nvSpPr>
          <p:cNvPr id="10" name="Text Placeholder 15"/>
          <p:cNvSpPr>
            <a:spLocks noGrp="1"/>
          </p:cNvSpPr>
          <p:nvPr>
            <p:ph type="body" sz="quarter" idx="20" hasCustomPrompt="1"/>
          </p:nvPr>
        </p:nvSpPr>
        <p:spPr>
          <a:xfrm>
            <a:off x="4191000" y="742950"/>
            <a:ext cx="1752600" cy="571500"/>
          </a:xfrm>
          <a:prstGeom prst="rect">
            <a:avLst/>
          </a:prstGeom>
        </p:spPr>
        <p:txBody>
          <a:bodyPr anchor="ctr" anchorCtr="0"/>
          <a:lstStyle>
            <a:lvl1pPr marL="0" indent="0" algn="ctr">
              <a:buNone/>
              <a:defRPr sz="2800">
                <a:solidFill>
                  <a:schemeClr val="bg1"/>
                </a:solidFill>
              </a:defRPr>
            </a:lvl1pPr>
          </a:lstStyle>
          <a:p>
            <a:pPr lvl="0"/>
            <a:r>
              <a:rPr lang="en-US" dirty="0" smtClean="0"/>
              <a:t>More info</a:t>
            </a:r>
          </a:p>
        </p:txBody>
      </p:sp>
      <p:sp>
        <p:nvSpPr>
          <p:cNvPr id="11" name="Text Placeholder 15"/>
          <p:cNvSpPr>
            <a:spLocks noGrp="1"/>
          </p:cNvSpPr>
          <p:nvPr>
            <p:ph type="body" sz="quarter" idx="21" hasCustomPrompt="1"/>
          </p:nvPr>
        </p:nvSpPr>
        <p:spPr>
          <a:xfrm>
            <a:off x="4267200" y="1657350"/>
            <a:ext cx="1676400" cy="571500"/>
          </a:xfrm>
          <a:prstGeom prst="rect">
            <a:avLst/>
          </a:prstGeom>
        </p:spPr>
        <p:txBody>
          <a:bodyPr anchor="ctr" anchorCtr="0"/>
          <a:lstStyle>
            <a:lvl1pPr marL="0" indent="0" algn="ctr">
              <a:buNone/>
              <a:defRPr sz="2800">
                <a:solidFill>
                  <a:schemeClr val="bg1"/>
                </a:solidFill>
              </a:defRPr>
            </a:lvl1pPr>
          </a:lstStyle>
          <a:p>
            <a:pPr lvl="0"/>
            <a:r>
              <a:rPr lang="en-US" dirty="0" smtClean="0"/>
              <a:t>More info</a:t>
            </a:r>
          </a:p>
        </p:txBody>
      </p:sp>
      <p:sp>
        <p:nvSpPr>
          <p:cNvPr id="12" name="Text Placeholder 15"/>
          <p:cNvSpPr>
            <a:spLocks noGrp="1"/>
          </p:cNvSpPr>
          <p:nvPr>
            <p:ph type="body" sz="quarter" idx="22" hasCustomPrompt="1"/>
          </p:nvPr>
        </p:nvSpPr>
        <p:spPr>
          <a:xfrm>
            <a:off x="4267200" y="2592705"/>
            <a:ext cx="1676400" cy="571500"/>
          </a:xfrm>
          <a:prstGeom prst="rect">
            <a:avLst/>
          </a:prstGeom>
        </p:spPr>
        <p:txBody>
          <a:bodyPr anchor="ctr" anchorCtr="0"/>
          <a:lstStyle>
            <a:lvl1pPr marL="0" indent="0" algn="ctr">
              <a:buNone/>
              <a:defRPr sz="2800">
                <a:solidFill>
                  <a:schemeClr val="bg1"/>
                </a:solidFill>
              </a:defRPr>
            </a:lvl1pPr>
          </a:lstStyle>
          <a:p>
            <a:pPr lvl="0"/>
            <a:r>
              <a:rPr lang="en-US" dirty="0" smtClean="0"/>
              <a:t>More info</a:t>
            </a:r>
          </a:p>
        </p:txBody>
      </p:sp>
      <p:sp>
        <p:nvSpPr>
          <p:cNvPr id="9" name="Slide Number Placeholder 11"/>
          <p:cNvSpPr>
            <a:spLocks noGrp="1"/>
          </p:cNvSpPr>
          <p:nvPr>
            <p:ph type="sldNum" sz="quarter" idx="4"/>
          </p:nvPr>
        </p:nvSpPr>
        <p:spPr>
          <a:xfrm>
            <a:off x="8229600" y="209550"/>
            <a:ext cx="762000" cy="273844"/>
          </a:xfrm>
          <a:prstGeom prst="rect">
            <a:avLst/>
          </a:prstGeom>
        </p:spPr>
        <p:txBody>
          <a:bodyPr vert="horz" lIns="91440" tIns="45720" rIns="91440" bIns="45720" rtlCol="0" anchor="ctr"/>
          <a:lstStyle>
            <a:lvl1pPr algn="r">
              <a:defRPr sz="1200" b="1">
                <a:solidFill>
                  <a:schemeClr val="bg1"/>
                </a:solidFill>
              </a:defRPr>
            </a:lvl1pPr>
          </a:lstStyle>
          <a:p>
            <a:fld id="{3B745311-16E5-4BEF-BFE6-36758A3427EB}" type="slidenum">
              <a:rPr lang="en-US" smtClean="0"/>
              <a:pPr/>
              <a:t>‹#›</a:t>
            </a:fld>
            <a:endParaRPr lang="en-US" dirty="0"/>
          </a:p>
        </p:txBody>
      </p:sp>
      <p:sp>
        <p:nvSpPr>
          <p:cNvPr id="13" name="Content Placeholder 7"/>
          <p:cNvSpPr>
            <a:spLocks noGrp="1"/>
          </p:cNvSpPr>
          <p:nvPr>
            <p:ph sz="quarter" idx="23" hasCustomPrompt="1"/>
          </p:nvPr>
        </p:nvSpPr>
        <p:spPr>
          <a:xfrm>
            <a:off x="76201" y="742950"/>
            <a:ext cx="3276600" cy="2514600"/>
          </a:xfrm>
          <a:prstGeom prst="rect">
            <a:avLst/>
          </a:prstGeom>
        </p:spPr>
        <p:txBody>
          <a:bodyPr>
            <a:normAutofit/>
          </a:bodyPr>
          <a:lstStyle>
            <a:lvl1pPr marL="0" indent="0" algn="ctr">
              <a:buNone/>
              <a:defRPr sz="3200">
                <a:solidFill>
                  <a:schemeClr val="tx1"/>
                </a:solidFill>
              </a:defRPr>
            </a:lvl1pPr>
            <a:lvl5pPr marL="1828800" indent="0" algn="l">
              <a:buNone/>
              <a:defRPr/>
            </a:lvl5pPr>
          </a:lstStyle>
          <a:p>
            <a:pPr lvl="0"/>
            <a:r>
              <a:rPr lang="en-US" dirty="0" smtClean="0"/>
              <a:t>Content</a:t>
            </a:r>
            <a:endParaRPr lang="en-US" dirty="0"/>
          </a:p>
        </p:txBody>
      </p:sp>
    </p:spTree>
    <p:extLst>
      <p:ext uri="{BB962C8B-B14F-4D97-AF65-F5344CB8AC3E}">
        <p14:creationId xmlns:p14="http://schemas.microsoft.com/office/powerpoint/2010/main" val="638254013"/>
      </p:ext>
    </p:extLst>
  </p:cSld>
  <p:clrMapOvr>
    <a:masterClrMapping/>
  </p:clrMapOvr>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pic>
        <p:nvPicPr>
          <p:cNvPr id="8194" name="Picture 2" descr="R:\COM\COMM\Branding\PPT Templates\widescreen\Widescreen Powerpoint 33.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4572"/>
            <a:ext cx="9148766" cy="5148072"/>
          </a:xfrm>
          <a:prstGeom prst="rect">
            <a:avLst/>
          </a:prstGeom>
          <a:noFill/>
          <a:extLst>
            <a:ext uri="{909E8E84-426E-40DD-AFC4-6F175D3DCCD1}">
              <a14:hiddenFill xmlns:a14="http://schemas.microsoft.com/office/drawing/2010/main">
                <a:solidFill>
                  <a:srgbClr val="FFFFFF"/>
                </a:solidFill>
              </a14:hiddenFill>
            </a:ext>
          </a:extLst>
        </p:spPr>
      </p:pic>
      <p:sp>
        <p:nvSpPr>
          <p:cNvPr id="5" name="Text Placeholder 15"/>
          <p:cNvSpPr>
            <a:spLocks noGrp="1"/>
          </p:cNvSpPr>
          <p:nvPr>
            <p:ph type="body" sz="quarter" idx="20" hasCustomPrompt="1"/>
          </p:nvPr>
        </p:nvSpPr>
        <p:spPr>
          <a:xfrm>
            <a:off x="990600" y="742950"/>
            <a:ext cx="1752600" cy="571500"/>
          </a:xfrm>
          <a:prstGeom prst="rect">
            <a:avLst/>
          </a:prstGeom>
        </p:spPr>
        <p:txBody>
          <a:bodyPr anchor="ctr" anchorCtr="0"/>
          <a:lstStyle>
            <a:lvl1pPr marL="0" indent="0" algn="ctr">
              <a:buNone/>
              <a:defRPr sz="2800">
                <a:solidFill>
                  <a:schemeClr val="bg1"/>
                </a:solidFill>
              </a:defRPr>
            </a:lvl1pPr>
          </a:lstStyle>
          <a:p>
            <a:pPr lvl="0"/>
            <a:r>
              <a:rPr lang="en-US" dirty="0" smtClean="0"/>
              <a:t>More info</a:t>
            </a:r>
          </a:p>
        </p:txBody>
      </p:sp>
      <p:sp>
        <p:nvSpPr>
          <p:cNvPr id="6" name="Text Placeholder 15"/>
          <p:cNvSpPr>
            <a:spLocks noGrp="1"/>
          </p:cNvSpPr>
          <p:nvPr>
            <p:ph type="body" sz="quarter" idx="21" hasCustomPrompt="1"/>
          </p:nvPr>
        </p:nvSpPr>
        <p:spPr>
          <a:xfrm>
            <a:off x="1066800" y="1657350"/>
            <a:ext cx="1676400" cy="571500"/>
          </a:xfrm>
          <a:prstGeom prst="rect">
            <a:avLst/>
          </a:prstGeom>
        </p:spPr>
        <p:txBody>
          <a:bodyPr anchor="ctr" anchorCtr="0"/>
          <a:lstStyle>
            <a:lvl1pPr marL="0" indent="0" algn="ctr">
              <a:buNone/>
              <a:defRPr sz="2800">
                <a:solidFill>
                  <a:schemeClr val="bg1"/>
                </a:solidFill>
              </a:defRPr>
            </a:lvl1pPr>
          </a:lstStyle>
          <a:p>
            <a:pPr lvl="0"/>
            <a:r>
              <a:rPr lang="en-US" dirty="0" smtClean="0"/>
              <a:t>More info</a:t>
            </a:r>
          </a:p>
        </p:txBody>
      </p:sp>
      <p:sp>
        <p:nvSpPr>
          <p:cNvPr id="7" name="Text Placeholder 15"/>
          <p:cNvSpPr>
            <a:spLocks noGrp="1"/>
          </p:cNvSpPr>
          <p:nvPr>
            <p:ph type="body" sz="quarter" idx="22" hasCustomPrompt="1"/>
          </p:nvPr>
        </p:nvSpPr>
        <p:spPr>
          <a:xfrm>
            <a:off x="1066800" y="2592705"/>
            <a:ext cx="1676400" cy="571500"/>
          </a:xfrm>
          <a:prstGeom prst="rect">
            <a:avLst/>
          </a:prstGeom>
        </p:spPr>
        <p:txBody>
          <a:bodyPr anchor="ctr" anchorCtr="0"/>
          <a:lstStyle>
            <a:lvl1pPr marL="0" indent="0" algn="ctr">
              <a:buNone/>
              <a:defRPr sz="2800">
                <a:solidFill>
                  <a:schemeClr val="bg1"/>
                </a:solidFill>
              </a:defRPr>
            </a:lvl1pPr>
          </a:lstStyle>
          <a:p>
            <a:pPr lvl="0"/>
            <a:r>
              <a:rPr lang="en-US" dirty="0" smtClean="0"/>
              <a:t>More info</a:t>
            </a:r>
          </a:p>
        </p:txBody>
      </p:sp>
      <p:sp>
        <p:nvSpPr>
          <p:cNvPr id="8" name="Content Placeholder 7"/>
          <p:cNvSpPr>
            <a:spLocks noGrp="1"/>
          </p:cNvSpPr>
          <p:nvPr>
            <p:ph sz="quarter" idx="13" hasCustomPrompt="1"/>
          </p:nvPr>
        </p:nvSpPr>
        <p:spPr>
          <a:xfrm>
            <a:off x="76200" y="3333750"/>
            <a:ext cx="8918448" cy="1676400"/>
          </a:xfrm>
          <a:prstGeom prst="rect">
            <a:avLst/>
          </a:prstGeom>
        </p:spPr>
        <p:txBody>
          <a:bodyPr>
            <a:normAutofit/>
          </a:bodyPr>
          <a:lstStyle>
            <a:lvl1pPr marL="0" indent="0" algn="ctr">
              <a:buNone/>
              <a:defRPr sz="3200">
                <a:solidFill>
                  <a:schemeClr val="tx1"/>
                </a:solidFill>
              </a:defRPr>
            </a:lvl1pPr>
            <a:lvl5pPr marL="1828800" indent="0" algn="l">
              <a:buNone/>
              <a:defRPr/>
            </a:lvl5pPr>
          </a:lstStyle>
          <a:p>
            <a:pPr lvl="0"/>
            <a:r>
              <a:rPr lang="en-US" dirty="0" smtClean="0"/>
              <a:t>Content</a:t>
            </a:r>
            <a:endParaRPr lang="en-US" dirty="0"/>
          </a:p>
        </p:txBody>
      </p:sp>
    </p:spTree>
    <p:extLst>
      <p:ext uri="{BB962C8B-B14F-4D97-AF65-F5344CB8AC3E}">
        <p14:creationId xmlns:p14="http://schemas.microsoft.com/office/powerpoint/2010/main" val="4112461079"/>
      </p:ext>
    </p:extLst>
  </p:cSld>
  <p:clrMapOvr>
    <a:masterClrMapping/>
  </p:clrMapOvr>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hart and table">
    <p:spTree>
      <p:nvGrpSpPr>
        <p:cNvPr id="1" name=""/>
        <p:cNvGrpSpPr/>
        <p:nvPr/>
      </p:nvGrpSpPr>
      <p:grpSpPr>
        <a:xfrm>
          <a:off x="0" y="0"/>
          <a:ext cx="0" cy="0"/>
          <a:chOff x="0" y="0"/>
          <a:chExt cx="0" cy="0"/>
        </a:xfrm>
      </p:grpSpPr>
      <p:pic>
        <p:nvPicPr>
          <p:cNvPr id="19458" name="Picture 2" descr="R:\COM\COMM\Branding\PPT Templates\widescreen\Widescreen Powerpoint 10.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8766" cy="5148072"/>
          </a:xfrm>
          <a:prstGeom prst="rect">
            <a:avLst/>
          </a:prstGeom>
          <a:noFill/>
          <a:extLst>
            <a:ext uri="{909E8E84-426E-40DD-AFC4-6F175D3DCCD1}">
              <a14:hiddenFill xmlns:a14="http://schemas.microsoft.com/office/drawing/2010/main">
                <a:solidFill>
                  <a:srgbClr val="FFFFFF"/>
                </a:solidFill>
              </a14:hiddenFill>
            </a:ext>
          </a:extLst>
        </p:spPr>
      </p:pic>
      <p:sp>
        <p:nvSpPr>
          <p:cNvPr id="9" name="Chart Placeholder 8"/>
          <p:cNvSpPr>
            <a:spLocks noGrp="1"/>
          </p:cNvSpPr>
          <p:nvPr>
            <p:ph type="chart" sz="quarter" idx="14" hasCustomPrompt="1"/>
          </p:nvPr>
        </p:nvSpPr>
        <p:spPr>
          <a:xfrm>
            <a:off x="2514600" y="895350"/>
            <a:ext cx="4419600" cy="3733800"/>
          </a:xfrm>
        </p:spPr>
        <p:txBody>
          <a:bodyPr/>
          <a:lstStyle>
            <a:lvl1pPr marL="0" indent="0">
              <a:buNone/>
              <a:defRPr/>
            </a:lvl1pPr>
          </a:lstStyle>
          <a:p>
            <a:r>
              <a:rPr lang="en-US" dirty="0" smtClean="0"/>
              <a:t>Chart/Text</a:t>
            </a:r>
            <a:endParaRPr lang="en-US" dirty="0"/>
          </a:p>
        </p:txBody>
      </p:sp>
      <p:sp>
        <p:nvSpPr>
          <p:cNvPr id="10" name="Text Placeholder 15"/>
          <p:cNvSpPr>
            <a:spLocks noGrp="1"/>
          </p:cNvSpPr>
          <p:nvPr>
            <p:ph type="body" sz="quarter" idx="20" hasCustomPrompt="1"/>
          </p:nvPr>
        </p:nvSpPr>
        <p:spPr>
          <a:xfrm>
            <a:off x="457200" y="914400"/>
            <a:ext cx="1600200" cy="400050"/>
          </a:xfrm>
          <a:prstGeom prst="rect">
            <a:avLst/>
          </a:prstGeom>
        </p:spPr>
        <p:txBody>
          <a:bodyPr anchor="ctr" anchorCtr="0">
            <a:noAutofit/>
          </a:bodyPr>
          <a:lstStyle>
            <a:lvl1pPr marL="0" indent="0" algn="ctr">
              <a:buNone/>
              <a:defRPr sz="2400">
                <a:solidFill>
                  <a:schemeClr val="bg1"/>
                </a:solidFill>
              </a:defRPr>
            </a:lvl1pPr>
          </a:lstStyle>
          <a:p>
            <a:pPr lvl="0"/>
            <a:r>
              <a:rPr lang="en-US" dirty="0" smtClean="0"/>
              <a:t>More info</a:t>
            </a:r>
          </a:p>
        </p:txBody>
      </p:sp>
      <p:sp>
        <p:nvSpPr>
          <p:cNvPr id="13" name="Text Placeholder 15"/>
          <p:cNvSpPr>
            <a:spLocks noGrp="1"/>
          </p:cNvSpPr>
          <p:nvPr>
            <p:ph type="body" sz="quarter" idx="21" hasCustomPrompt="1"/>
          </p:nvPr>
        </p:nvSpPr>
        <p:spPr>
          <a:xfrm>
            <a:off x="457200" y="1981200"/>
            <a:ext cx="1600200" cy="400050"/>
          </a:xfrm>
          <a:prstGeom prst="rect">
            <a:avLst/>
          </a:prstGeom>
        </p:spPr>
        <p:txBody>
          <a:bodyPr anchor="ctr" anchorCtr="0">
            <a:noAutofit/>
          </a:bodyPr>
          <a:lstStyle>
            <a:lvl1pPr marL="0" indent="0" algn="ctr">
              <a:buNone/>
              <a:defRPr sz="2400">
                <a:solidFill>
                  <a:schemeClr val="bg1"/>
                </a:solidFill>
              </a:defRPr>
            </a:lvl1pPr>
          </a:lstStyle>
          <a:p>
            <a:pPr lvl="0"/>
            <a:r>
              <a:rPr lang="en-US" dirty="0" smtClean="0"/>
              <a:t>More info</a:t>
            </a:r>
          </a:p>
        </p:txBody>
      </p:sp>
      <p:sp>
        <p:nvSpPr>
          <p:cNvPr id="16" name="Text Placeholder 15"/>
          <p:cNvSpPr>
            <a:spLocks noGrp="1"/>
          </p:cNvSpPr>
          <p:nvPr>
            <p:ph type="body" sz="quarter" idx="22" hasCustomPrompt="1"/>
          </p:nvPr>
        </p:nvSpPr>
        <p:spPr>
          <a:xfrm>
            <a:off x="457200" y="3067050"/>
            <a:ext cx="1600200" cy="400050"/>
          </a:xfrm>
          <a:prstGeom prst="rect">
            <a:avLst/>
          </a:prstGeom>
        </p:spPr>
        <p:txBody>
          <a:bodyPr anchor="ctr" anchorCtr="0">
            <a:noAutofit/>
          </a:bodyPr>
          <a:lstStyle>
            <a:lvl1pPr marL="0" indent="0" algn="ctr">
              <a:buNone/>
              <a:defRPr sz="2400">
                <a:solidFill>
                  <a:schemeClr val="bg1"/>
                </a:solidFill>
              </a:defRPr>
            </a:lvl1pPr>
          </a:lstStyle>
          <a:p>
            <a:pPr lvl="0"/>
            <a:r>
              <a:rPr lang="en-US" dirty="0" smtClean="0"/>
              <a:t>More info</a:t>
            </a:r>
          </a:p>
        </p:txBody>
      </p:sp>
      <p:sp>
        <p:nvSpPr>
          <p:cNvPr id="17" name="Text Placeholder 15"/>
          <p:cNvSpPr>
            <a:spLocks noGrp="1"/>
          </p:cNvSpPr>
          <p:nvPr>
            <p:ph type="body" sz="quarter" idx="23" hasCustomPrompt="1"/>
          </p:nvPr>
        </p:nvSpPr>
        <p:spPr>
          <a:xfrm>
            <a:off x="457200" y="4133850"/>
            <a:ext cx="1600200" cy="400050"/>
          </a:xfrm>
          <a:prstGeom prst="rect">
            <a:avLst/>
          </a:prstGeom>
        </p:spPr>
        <p:txBody>
          <a:bodyPr anchor="ctr" anchorCtr="0">
            <a:noAutofit/>
          </a:bodyPr>
          <a:lstStyle>
            <a:lvl1pPr marL="0" indent="0" algn="ctr">
              <a:buNone/>
              <a:defRPr sz="2400">
                <a:solidFill>
                  <a:schemeClr val="bg1"/>
                </a:solidFill>
              </a:defRPr>
            </a:lvl1pPr>
          </a:lstStyle>
          <a:p>
            <a:pPr lvl="0"/>
            <a:r>
              <a:rPr lang="en-US" dirty="0" smtClean="0"/>
              <a:t>More info</a:t>
            </a:r>
          </a:p>
        </p:txBody>
      </p:sp>
      <p:sp>
        <p:nvSpPr>
          <p:cNvPr id="18" name="Slide Number Placeholder 11"/>
          <p:cNvSpPr>
            <a:spLocks noGrp="1"/>
          </p:cNvSpPr>
          <p:nvPr>
            <p:ph type="sldNum" sz="quarter" idx="4"/>
          </p:nvPr>
        </p:nvSpPr>
        <p:spPr>
          <a:xfrm>
            <a:off x="8229600" y="209550"/>
            <a:ext cx="762000" cy="273844"/>
          </a:xfrm>
          <a:prstGeom prst="rect">
            <a:avLst/>
          </a:prstGeom>
        </p:spPr>
        <p:txBody>
          <a:bodyPr vert="horz" lIns="91440" tIns="45720" rIns="91440" bIns="45720" rtlCol="0" anchor="ctr"/>
          <a:lstStyle>
            <a:lvl1pPr algn="r">
              <a:defRPr sz="1200" b="1">
                <a:solidFill>
                  <a:schemeClr val="bg1"/>
                </a:solidFill>
              </a:defRPr>
            </a:lvl1pPr>
          </a:lstStyle>
          <a:p>
            <a:fld id="{3B745311-16E5-4BEF-BFE6-36758A3427EB}" type="slidenum">
              <a:rPr lang="en-US" smtClean="0"/>
              <a:pPr/>
              <a:t>‹#›</a:t>
            </a:fld>
            <a:endParaRPr lang="en-US" dirty="0"/>
          </a:p>
        </p:txBody>
      </p:sp>
    </p:spTree>
    <p:extLst>
      <p:ext uri="{BB962C8B-B14F-4D97-AF65-F5344CB8AC3E}">
        <p14:creationId xmlns:p14="http://schemas.microsoft.com/office/powerpoint/2010/main" val="2945733603"/>
      </p:ext>
    </p:extLst>
  </p:cSld>
  <p:clrMapOvr>
    <a:masterClrMapping/>
  </p:clrMapOvr>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Breakoout Option">
    <p:spTree>
      <p:nvGrpSpPr>
        <p:cNvPr id="1" name=""/>
        <p:cNvGrpSpPr/>
        <p:nvPr/>
      </p:nvGrpSpPr>
      <p:grpSpPr>
        <a:xfrm>
          <a:off x="0" y="0"/>
          <a:ext cx="0" cy="0"/>
          <a:chOff x="0" y="0"/>
          <a:chExt cx="0" cy="0"/>
        </a:xfrm>
      </p:grpSpPr>
      <p:pic>
        <p:nvPicPr>
          <p:cNvPr id="20482" name="Picture 2" descr="R:\COM\COMM\Branding\PPT Templates\widescreen\Widescreen Powerpoint 9.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53144" cy="5150536"/>
          </a:xfrm>
          <a:prstGeom prst="rect">
            <a:avLst/>
          </a:prstGeom>
          <a:noFill/>
          <a:extLst>
            <a:ext uri="{909E8E84-426E-40DD-AFC4-6F175D3DCCD1}">
              <a14:hiddenFill xmlns:a14="http://schemas.microsoft.com/office/drawing/2010/main">
                <a:solidFill>
                  <a:srgbClr val="FFFFFF"/>
                </a:solidFill>
              </a14:hiddenFill>
            </a:ext>
          </a:extLst>
        </p:spPr>
      </p:pic>
      <p:sp>
        <p:nvSpPr>
          <p:cNvPr id="12" name="Text Placeholder 15"/>
          <p:cNvSpPr>
            <a:spLocks noGrp="1"/>
          </p:cNvSpPr>
          <p:nvPr>
            <p:ph type="body" sz="quarter" idx="20" hasCustomPrompt="1"/>
          </p:nvPr>
        </p:nvSpPr>
        <p:spPr>
          <a:xfrm>
            <a:off x="1676400" y="1085850"/>
            <a:ext cx="1219200" cy="285750"/>
          </a:xfrm>
          <a:prstGeom prst="rect">
            <a:avLst/>
          </a:prstGeom>
        </p:spPr>
        <p:txBody>
          <a:bodyPr anchor="ctr" anchorCtr="0">
            <a:noAutofit/>
          </a:bodyPr>
          <a:lstStyle>
            <a:lvl1pPr marL="0" indent="0" algn="ctr">
              <a:buNone/>
              <a:defRPr sz="2000">
                <a:solidFill>
                  <a:schemeClr val="bg1"/>
                </a:solidFill>
              </a:defRPr>
            </a:lvl1pPr>
          </a:lstStyle>
          <a:p>
            <a:pPr lvl="0"/>
            <a:r>
              <a:rPr lang="en-US" dirty="0" smtClean="0"/>
              <a:t>More info</a:t>
            </a:r>
          </a:p>
        </p:txBody>
      </p:sp>
      <p:sp>
        <p:nvSpPr>
          <p:cNvPr id="9" name="Slide Number Placeholder 11"/>
          <p:cNvSpPr txBox="1">
            <a:spLocks/>
          </p:cNvSpPr>
          <p:nvPr userDrawn="1"/>
        </p:nvSpPr>
        <p:spPr>
          <a:xfrm>
            <a:off x="8229600" y="209550"/>
            <a:ext cx="762000" cy="273844"/>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B745311-16E5-4BEF-BFE6-36758A3427EB}" type="slidenum">
              <a:rPr lang="en-US" smtClean="0"/>
              <a:pPr/>
              <a:t>‹#›</a:t>
            </a:fld>
            <a:endParaRPr lang="en-US" dirty="0"/>
          </a:p>
        </p:txBody>
      </p:sp>
      <p:sp>
        <p:nvSpPr>
          <p:cNvPr id="10" name="Text Placeholder 15"/>
          <p:cNvSpPr>
            <a:spLocks noGrp="1"/>
          </p:cNvSpPr>
          <p:nvPr>
            <p:ph type="body" sz="quarter" idx="21" hasCustomPrompt="1"/>
          </p:nvPr>
        </p:nvSpPr>
        <p:spPr>
          <a:xfrm>
            <a:off x="4724400" y="1076325"/>
            <a:ext cx="1219200" cy="285750"/>
          </a:xfrm>
          <a:prstGeom prst="rect">
            <a:avLst/>
          </a:prstGeom>
        </p:spPr>
        <p:txBody>
          <a:bodyPr anchor="ctr" anchorCtr="0">
            <a:noAutofit/>
          </a:bodyPr>
          <a:lstStyle>
            <a:lvl1pPr marL="0" indent="0" algn="ctr">
              <a:buNone/>
              <a:defRPr sz="2000">
                <a:solidFill>
                  <a:schemeClr val="bg1"/>
                </a:solidFill>
              </a:defRPr>
            </a:lvl1pPr>
          </a:lstStyle>
          <a:p>
            <a:pPr lvl="0"/>
            <a:r>
              <a:rPr lang="en-US" dirty="0" smtClean="0"/>
              <a:t>More info</a:t>
            </a:r>
          </a:p>
        </p:txBody>
      </p:sp>
      <p:sp>
        <p:nvSpPr>
          <p:cNvPr id="13" name="Text Placeholder 15"/>
          <p:cNvSpPr>
            <a:spLocks noGrp="1"/>
          </p:cNvSpPr>
          <p:nvPr>
            <p:ph type="body" sz="quarter" idx="22" hasCustomPrompt="1"/>
          </p:nvPr>
        </p:nvSpPr>
        <p:spPr>
          <a:xfrm>
            <a:off x="1676400" y="2647950"/>
            <a:ext cx="1219200" cy="285750"/>
          </a:xfrm>
          <a:prstGeom prst="rect">
            <a:avLst/>
          </a:prstGeom>
        </p:spPr>
        <p:txBody>
          <a:bodyPr anchor="ctr" anchorCtr="0">
            <a:noAutofit/>
          </a:bodyPr>
          <a:lstStyle>
            <a:lvl1pPr marL="0" indent="0" algn="ctr">
              <a:buNone/>
              <a:defRPr sz="2000">
                <a:solidFill>
                  <a:schemeClr val="bg1"/>
                </a:solidFill>
              </a:defRPr>
            </a:lvl1pPr>
          </a:lstStyle>
          <a:p>
            <a:pPr lvl="0"/>
            <a:r>
              <a:rPr lang="en-US" dirty="0" smtClean="0"/>
              <a:t>More info</a:t>
            </a:r>
          </a:p>
        </p:txBody>
      </p:sp>
      <p:sp>
        <p:nvSpPr>
          <p:cNvPr id="14" name="Text Placeholder 15"/>
          <p:cNvSpPr>
            <a:spLocks noGrp="1"/>
          </p:cNvSpPr>
          <p:nvPr>
            <p:ph type="body" sz="quarter" idx="23" hasCustomPrompt="1"/>
          </p:nvPr>
        </p:nvSpPr>
        <p:spPr>
          <a:xfrm>
            <a:off x="4724400" y="2647950"/>
            <a:ext cx="1219200" cy="285750"/>
          </a:xfrm>
          <a:prstGeom prst="rect">
            <a:avLst/>
          </a:prstGeom>
        </p:spPr>
        <p:txBody>
          <a:bodyPr anchor="ctr" anchorCtr="0">
            <a:noAutofit/>
          </a:bodyPr>
          <a:lstStyle>
            <a:lvl1pPr marL="0" indent="0" algn="ctr">
              <a:buNone/>
              <a:defRPr sz="2000">
                <a:solidFill>
                  <a:schemeClr val="bg1"/>
                </a:solidFill>
              </a:defRPr>
            </a:lvl1pPr>
          </a:lstStyle>
          <a:p>
            <a:pPr lvl="0"/>
            <a:r>
              <a:rPr lang="en-US" dirty="0" smtClean="0"/>
              <a:t>More info</a:t>
            </a:r>
          </a:p>
        </p:txBody>
      </p:sp>
    </p:spTree>
    <p:extLst>
      <p:ext uri="{BB962C8B-B14F-4D97-AF65-F5344CB8AC3E}">
        <p14:creationId xmlns:p14="http://schemas.microsoft.com/office/powerpoint/2010/main" val="2903825953"/>
      </p:ext>
    </p:extLst>
  </p:cSld>
  <p:clrMapOvr>
    <a:masterClrMapping/>
  </p:clrMapOvr>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losing Option 1">
    <p:spTree>
      <p:nvGrpSpPr>
        <p:cNvPr id="1" name=""/>
        <p:cNvGrpSpPr/>
        <p:nvPr/>
      </p:nvGrpSpPr>
      <p:grpSpPr>
        <a:xfrm>
          <a:off x="0" y="0"/>
          <a:ext cx="0" cy="0"/>
          <a:chOff x="0" y="0"/>
          <a:chExt cx="0" cy="0"/>
        </a:xfrm>
      </p:grpSpPr>
      <p:pic>
        <p:nvPicPr>
          <p:cNvPr id="22530" name="Picture 2" descr="R:\COM\COMM\Branding\PPT Templates\widescreen\Widescreen Powerpoint 6.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53144" cy="515053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userDrawn="1"/>
        </p:nvSpPr>
        <p:spPr>
          <a:xfrm>
            <a:off x="1082040" y="1"/>
            <a:ext cx="7071360" cy="646331"/>
          </a:xfrm>
          <a:prstGeom prst="rect">
            <a:avLst/>
          </a:prstGeom>
          <a:noFill/>
        </p:spPr>
        <p:txBody>
          <a:bodyPr wrap="square" rtlCol="0">
            <a:spAutoFit/>
          </a:bodyPr>
          <a:lstStyle/>
          <a:p>
            <a:pPr algn="ctr"/>
            <a:r>
              <a:rPr lang="en-US" sz="3600" b="1" dirty="0" smtClean="0">
                <a:solidFill>
                  <a:schemeClr val="bg1"/>
                </a:solidFill>
                <a:effectLst>
                  <a:outerShdw blurRad="38100" dist="38100" dir="2700000" algn="tl">
                    <a:srgbClr val="000000">
                      <a:alpha val="43137"/>
                    </a:srgbClr>
                  </a:outerShdw>
                </a:effectLst>
              </a:rPr>
              <a:t>Contact</a:t>
            </a:r>
            <a:endParaRPr lang="en-US" sz="3600" b="1" dirty="0">
              <a:solidFill>
                <a:schemeClr val="bg1"/>
              </a:solidFill>
              <a:effectLst>
                <a:outerShdw blurRad="38100" dist="38100" dir="2700000" algn="tl">
                  <a:srgbClr val="000000">
                    <a:alpha val="43137"/>
                  </a:srgbClr>
                </a:outerShdw>
              </a:effectLst>
            </a:endParaRPr>
          </a:p>
        </p:txBody>
      </p:sp>
      <p:sp>
        <p:nvSpPr>
          <p:cNvPr id="4" name="Text Placeholder 3"/>
          <p:cNvSpPr>
            <a:spLocks noGrp="1"/>
          </p:cNvSpPr>
          <p:nvPr>
            <p:ph type="body" sz="quarter" idx="10"/>
          </p:nvPr>
        </p:nvSpPr>
        <p:spPr>
          <a:xfrm>
            <a:off x="1219200" y="2665632"/>
            <a:ext cx="6781800" cy="1885950"/>
          </a:xfrm>
          <a:prstGeom prst="rect">
            <a:avLst/>
          </a:prstGeom>
        </p:spPr>
        <p:txBody>
          <a:bodyPr>
            <a:noAutofit/>
          </a:bodyPr>
          <a:lstStyle>
            <a:lvl1pPr marL="0" indent="0">
              <a:buNone/>
              <a:defRPr sz="2400" b="0"/>
            </a:lvl1pPr>
          </a:lstStyle>
          <a:p>
            <a:pPr lvl="0" algn="ctr"/>
            <a:endParaRPr lang="en-US" sz="2800" b="1" dirty="0" smtClean="0"/>
          </a:p>
        </p:txBody>
      </p:sp>
      <p:sp>
        <p:nvSpPr>
          <p:cNvPr id="5" name="Slide Number Placeholder 11"/>
          <p:cNvSpPr txBox="1">
            <a:spLocks/>
          </p:cNvSpPr>
          <p:nvPr userDrawn="1"/>
        </p:nvSpPr>
        <p:spPr>
          <a:xfrm>
            <a:off x="8229600" y="209550"/>
            <a:ext cx="762000" cy="273844"/>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B745311-16E5-4BEF-BFE6-36758A3427EB}" type="slidenum">
              <a:rPr lang="en-US" smtClean="0"/>
              <a:pPr/>
              <a:t>‹#›</a:t>
            </a:fld>
            <a:endParaRPr lang="en-US" dirty="0"/>
          </a:p>
        </p:txBody>
      </p:sp>
    </p:spTree>
    <p:extLst>
      <p:ext uri="{BB962C8B-B14F-4D97-AF65-F5344CB8AC3E}">
        <p14:creationId xmlns:p14="http://schemas.microsoft.com/office/powerpoint/2010/main" val="3397980810"/>
      </p:ext>
    </p:extLst>
  </p:cSld>
  <p:clrMapOvr>
    <a:masterClrMapping/>
  </p:clrMapOvr>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ontact option 3">
    <p:spTree>
      <p:nvGrpSpPr>
        <p:cNvPr id="1" name=""/>
        <p:cNvGrpSpPr/>
        <p:nvPr/>
      </p:nvGrpSpPr>
      <p:grpSpPr>
        <a:xfrm>
          <a:off x="0" y="0"/>
          <a:ext cx="0" cy="0"/>
          <a:chOff x="0" y="0"/>
          <a:chExt cx="0" cy="0"/>
        </a:xfrm>
      </p:grpSpPr>
      <p:pic>
        <p:nvPicPr>
          <p:cNvPr id="2050" name="Picture 2" descr="R:\COM\COMM\Branding\PPT Templates\widescreen\Widescreen Powerpoint 22.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
            <a:ext cx="9153144" cy="5150535"/>
          </a:xfrm>
          <a:prstGeom prst="rect">
            <a:avLst/>
          </a:prstGeom>
          <a:noFill/>
          <a:extLst>
            <a:ext uri="{909E8E84-426E-40DD-AFC4-6F175D3DCCD1}">
              <a14:hiddenFill xmlns:a14="http://schemas.microsoft.com/office/drawing/2010/main">
                <a:solidFill>
                  <a:srgbClr val="FFFFFF"/>
                </a:solidFill>
              </a14:hiddenFill>
            </a:ext>
          </a:extLst>
        </p:spPr>
      </p:pic>
      <p:sp>
        <p:nvSpPr>
          <p:cNvPr id="4" name="Text Placeholder 3"/>
          <p:cNvSpPr>
            <a:spLocks noGrp="1"/>
          </p:cNvSpPr>
          <p:nvPr>
            <p:ph type="body" sz="quarter" idx="10"/>
          </p:nvPr>
        </p:nvSpPr>
        <p:spPr>
          <a:xfrm>
            <a:off x="1143000" y="3590925"/>
            <a:ext cx="6762333" cy="1504950"/>
          </a:xfrm>
          <a:prstGeom prst="rect">
            <a:avLst/>
          </a:prstGeom>
        </p:spPr>
        <p:txBody>
          <a:bodyPr>
            <a:noAutofit/>
          </a:bodyPr>
          <a:lstStyle>
            <a:lvl1pPr marL="0" indent="0">
              <a:buNone/>
              <a:defRPr sz="2400" b="0"/>
            </a:lvl1pPr>
          </a:lstStyle>
          <a:p>
            <a:pPr lvl="0" algn="ctr"/>
            <a:endParaRPr lang="en-US" sz="2800" b="1" dirty="0" smtClean="0"/>
          </a:p>
        </p:txBody>
      </p:sp>
      <p:sp>
        <p:nvSpPr>
          <p:cNvPr id="5" name="Text Placeholder 3"/>
          <p:cNvSpPr>
            <a:spLocks noGrp="1"/>
          </p:cNvSpPr>
          <p:nvPr>
            <p:ph type="body" sz="quarter" idx="11" hasCustomPrompt="1"/>
          </p:nvPr>
        </p:nvSpPr>
        <p:spPr>
          <a:xfrm>
            <a:off x="990600" y="3095625"/>
            <a:ext cx="7010400" cy="457200"/>
          </a:xfrm>
          <a:prstGeom prst="rect">
            <a:avLst/>
          </a:prstGeom>
        </p:spPr>
        <p:txBody>
          <a:bodyPr anchor="ctr" anchorCtr="0">
            <a:noAutofit/>
          </a:bodyPr>
          <a:lstStyle>
            <a:lvl1pPr marL="0" indent="0">
              <a:buNone/>
              <a:defRPr sz="2400" b="0">
                <a:solidFill>
                  <a:srgbClr val="003399"/>
                </a:solidFill>
                <a:effectLst>
                  <a:outerShdw blurRad="38100" dist="38100" dir="2700000" algn="tl">
                    <a:srgbClr val="000000">
                      <a:alpha val="43137"/>
                    </a:srgbClr>
                  </a:outerShdw>
                </a:effectLst>
              </a:defRPr>
            </a:lvl1pPr>
          </a:lstStyle>
          <a:p>
            <a:pPr lvl="0" algn="ctr"/>
            <a:r>
              <a:rPr lang="en-US" sz="2800" b="1" dirty="0" smtClean="0"/>
              <a:t>Contact/Questions</a:t>
            </a:r>
          </a:p>
        </p:txBody>
      </p:sp>
    </p:spTree>
    <p:extLst>
      <p:ext uri="{BB962C8B-B14F-4D97-AF65-F5344CB8AC3E}">
        <p14:creationId xmlns:p14="http://schemas.microsoft.com/office/powerpoint/2010/main" val="1567268517"/>
      </p:ext>
    </p:extLst>
  </p:cSld>
  <p:clrMapOvr>
    <a:masterClrMapping/>
  </p:clrMapOvr>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4098" name="Picture 2" descr="R:\COM\COMM\Branding\PPT Templates\widescreen\Widescreen Powerpoint 37.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67" y="-4572"/>
            <a:ext cx="9148767" cy="5148072"/>
          </a:xfrm>
          <a:prstGeom prst="rect">
            <a:avLst/>
          </a:prstGeom>
          <a:noFill/>
          <a:extLst>
            <a:ext uri="{909E8E84-426E-40DD-AFC4-6F175D3DCCD1}">
              <a14:hiddenFill xmlns:a14="http://schemas.microsoft.com/office/drawing/2010/main">
                <a:solidFill>
                  <a:srgbClr val="FFFFFF"/>
                </a:solidFill>
              </a14:hiddenFill>
            </a:ext>
          </a:extLst>
        </p:spPr>
      </p:pic>
      <p:sp>
        <p:nvSpPr>
          <p:cNvPr id="4" name="Text Placeholder 3"/>
          <p:cNvSpPr>
            <a:spLocks noGrp="1"/>
          </p:cNvSpPr>
          <p:nvPr>
            <p:ph type="body" sz="quarter" idx="10"/>
          </p:nvPr>
        </p:nvSpPr>
        <p:spPr>
          <a:xfrm>
            <a:off x="1064416" y="3181350"/>
            <a:ext cx="7010399" cy="1752600"/>
          </a:xfrm>
          <a:prstGeom prst="rect">
            <a:avLst/>
          </a:prstGeom>
        </p:spPr>
        <p:txBody>
          <a:bodyPr>
            <a:noAutofit/>
          </a:bodyPr>
          <a:lstStyle>
            <a:lvl1pPr marL="0" indent="0">
              <a:buNone/>
              <a:defRPr sz="2400" b="0"/>
            </a:lvl1pPr>
          </a:lstStyle>
          <a:p>
            <a:pPr lvl="0" algn="ctr"/>
            <a:endParaRPr lang="en-US" sz="2800" b="1" dirty="0" smtClean="0"/>
          </a:p>
        </p:txBody>
      </p:sp>
      <p:sp>
        <p:nvSpPr>
          <p:cNvPr id="5" name="Text Placeholder 3"/>
          <p:cNvSpPr>
            <a:spLocks noGrp="1"/>
          </p:cNvSpPr>
          <p:nvPr>
            <p:ph type="body" sz="quarter" idx="11" hasCustomPrompt="1"/>
          </p:nvPr>
        </p:nvSpPr>
        <p:spPr>
          <a:xfrm>
            <a:off x="1064416" y="2647950"/>
            <a:ext cx="7010400" cy="457200"/>
          </a:xfrm>
          <a:prstGeom prst="rect">
            <a:avLst/>
          </a:prstGeom>
        </p:spPr>
        <p:txBody>
          <a:bodyPr anchor="ctr" anchorCtr="0">
            <a:noAutofit/>
          </a:bodyPr>
          <a:lstStyle>
            <a:lvl1pPr marL="0" indent="0">
              <a:buNone/>
              <a:defRPr sz="2400" b="0">
                <a:solidFill>
                  <a:srgbClr val="003399"/>
                </a:solidFill>
                <a:effectLst>
                  <a:outerShdw blurRad="38100" dist="38100" dir="2700000" algn="tl">
                    <a:srgbClr val="000000">
                      <a:alpha val="43137"/>
                    </a:srgbClr>
                  </a:outerShdw>
                </a:effectLst>
              </a:defRPr>
            </a:lvl1pPr>
          </a:lstStyle>
          <a:p>
            <a:pPr lvl="0" algn="ctr"/>
            <a:r>
              <a:rPr lang="en-US" sz="2800" b="1" dirty="0" smtClean="0"/>
              <a:t>Contact/Questions</a:t>
            </a:r>
          </a:p>
        </p:txBody>
      </p:sp>
    </p:spTree>
    <p:extLst>
      <p:ext uri="{BB962C8B-B14F-4D97-AF65-F5344CB8AC3E}">
        <p14:creationId xmlns:p14="http://schemas.microsoft.com/office/powerpoint/2010/main" val="1148131248"/>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Option 6">
    <p:spTree>
      <p:nvGrpSpPr>
        <p:cNvPr id="1" name=""/>
        <p:cNvGrpSpPr/>
        <p:nvPr/>
      </p:nvGrpSpPr>
      <p:grpSpPr>
        <a:xfrm>
          <a:off x="0" y="0"/>
          <a:ext cx="0" cy="0"/>
          <a:chOff x="0" y="0"/>
          <a:chExt cx="0" cy="0"/>
        </a:xfrm>
      </p:grpSpPr>
      <p:pic>
        <p:nvPicPr>
          <p:cNvPr id="5122" name="Picture 2" descr="R:\COM\COMM\Branding\PPT Templates\widescreen\Widescreen Powerpoint 21.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
            <a:ext cx="9153144" cy="5150535"/>
          </a:xfrm>
          <a:prstGeom prst="rect">
            <a:avLst/>
          </a:prstGeom>
          <a:noFill/>
          <a:extLst>
            <a:ext uri="{909E8E84-426E-40DD-AFC4-6F175D3DCCD1}">
              <a14:hiddenFill xmlns:a14="http://schemas.microsoft.com/office/drawing/2010/main">
                <a:solidFill>
                  <a:srgbClr val="FFFFFF"/>
                </a:solidFill>
              </a14:hiddenFill>
            </a:ext>
          </a:extLst>
        </p:spPr>
      </p:pic>
      <p:sp>
        <p:nvSpPr>
          <p:cNvPr id="6" name="Title Placeholder 1"/>
          <p:cNvSpPr>
            <a:spLocks noGrp="1"/>
          </p:cNvSpPr>
          <p:nvPr>
            <p:ph type="title" hasCustomPrompt="1"/>
          </p:nvPr>
        </p:nvSpPr>
        <p:spPr>
          <a:xfrm>
            <a:off x="76200" y="1428750"/>
            <a:ext cx="5943600" cy="1600200"/>
          </a:xfrm>
          <a:prstGeom prst="rect">
            <a:avLst/>
          </a:prstGeom>
        </p:spPr>
        <p:txBody>
          <a:bodyPr vert="horz" lIns="91440" tIns="45720" rIns="91440" bIns="45720" rtlCol="0" anchor="ctr">
            <a:normAutofit/>
          </a:bodyPr>
          <a:lstStyle>
            <a:lvl1pPr>
              <a:defRPr/>
            </a:lvl1pPr>
          </a:lstStyle>
          <a:p>
            <a:r>
              <a:rPr lang="en-US" dirty="0" smtClean="0"/>
              <a:t>Click to enter Title</a:t>
            </a:r>
            <a:endParaRPr lang="en-US" dirty="0"/>
          </a:p>
        </p:txBody>
      </p:sp>
      <p:sp>
        <p:nvSpPr>
          <p:cNvPr id="9" name="Text Placeholder 4"/>
          <p:cNvSpPr>
            <a:spLocks noGrp="1"/>
          </p:cNvSpPr>
          <p:nvPr>
            <p:ph type="body" sz="quarter" idx="10" hasCustomPrompt="1"/>
          </p:nvPr>
        </p:nvSpPr>
        <p:spPr>
          <a:xfrm>
            <a:off x="7239000" y="4572000"/>
            <a:ext cx="1676400" cy="342900"/>
          </a:xfrm>
          <a:prstGeom prst="rect">
            <a:avLst/>
          </a:prstGeom>
        </p:spPr>
        <p:txBody>
          <a:bodyPr/>
          <a:lstStyle>
            <a:lvl1pPr marL="0" indent="0" algn="ctr">
              <a:buNone/>
              <a:defRPr sz="2000" b="1">
                <a:solidFill>
                  <a:schemeClr val="bg1"/>
                </a:solidFill>
              </a:defRPr>
            </a:lvl1pPr>
          </a:lstStyle>
          <a:p>
            <a:pPr lvl="0"/>
            <a:r>
              <a:rPr lang="en-US" dirty="0" smtClean="0"/>
              <a:t>Date</a:t>
            </a:r>
            <a:endParaRPr lang="en-US" dirty="0"/>
          </a:p>
        </p:txBody>
      </p:sp>
      <p:sp>
        <p:nvSpPr>
          <p:cNvPr id="8" name="Text Placeholder 2"/>
          <p:cNvSpPr>
            <a:spLocks noGrp="1"/>
          </p:cNvSpPr>
          <p:nvPr>
            <p:ph type="body" sz="quarter" idx="11" hasCustomPrompt="1"/>
          </p:nvPr>
        </p:nvSpPr>
        <p:spPr>
          <a:xfrm>
            <a:off x="76200" y="57150"/>
            <a:ext cx="4114800" cy="1219200"/>
          </a:xfrm>
          <a:prstGeom prst="rect">
            <a:avLst/>
          </a:prstGeom>
        </p:spPr>
        <p:txBody>
          <a:bodyPr anchor="ctr" anchorCtr="0">
            <a:normAutofit/>
          </a:bodyPr>
          <a:lstStyle>
            <a:lvl1pPr marL="0" indent="0" algn="ctr">
              <a:buNone/>
              <a:defRPr sz="2000" i="1"/>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Presenter Name/Section</a:t>
            </a:r>
          </a:p>
        </p:txBody>
      </p:sp>
    </p:spTree>
    <p:extLst>
      <p:ext uri="{BB962C8B-B14F-4D97-AF65-F5344CB8AC3E}">
        <p14:creationId xmlns:p14="http://schemas.microsoft.com/office/powerpoint/2010/main" val="1720785445"/>
      </p:ext>
    </p:extLst>
  </p:cSld>
  <p:clrMapOvr>
    <a:masterClrMapping/>
  </p:clrMapOvr>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5122" name="Picture 2" descr="R:\COM\COMM\Branding\PPT Templates\widescreen\Widescreen Powerpoint 36.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7" y="3175"/>
            <a:ext cx="9148767" cy="5148072"/>
          </a:xfrm>
          <a:prstGeom prst="rect">
            <a:avLst/>
          </a:prstGeom>
          <a:noFill/>
          <a:extLst>
            <a:ext uri="{909E8E84-426E-40DD-AFC4-6F175D3DCCD1}">
              <a14:hiddenFill xmlns:a14="http://schemas.microsoft.com/office/drawing/2010/main">
                <a:solidFill>
                  <a:srgbClr val="FFFFFF"/>
                </a:solidFill>
              </a14:hiddenFill>
            </a:ext>
          </a:extLst>
        </p:spPr>
      </p:pic>
      <p:sp>
        <p:nvSpPr>
          <p:cNvPr id="4" name="Text Placeholder 3"/>
          <p:cNvSpPr>
            <a:spLocks noGrp="1"/>
          </p:cNvSpPr>
          <p:nvPr>
            <p:ph type="body" sz="quarter" idx="10"/>
          </p:nvPr>
        </p:nvSpPr>
        <p:spPr>
          <a:xfrm>
            <a:off x="2057401" y="3181350"/>
            <a:ext cx="5257800" cy="1752600"/>
          </a:xfrm>
          <a:prstGeom prst="rect">
            <a:avLst/>
          </a:prstGeom>
        </p:spPr>
        <p:txBody>
          <a:bodyPr>
            <a:noAutofit/>
          </a:bodyPr>
          <a:lstStyle>
            <a:lvl1pPr marL="0" indent="0">
              <a:buNone/>
              <a:defRPr sz="2400" b="0"/>
            </a:lvl1pPr>
          </a:lstStyle>
          <a:p>
            <a:pPr lvl="0" algn="ctr"/>
            <a:endParaRPr lang="en-US" sz="2800" b="1" dirty="0" smtClean="0"/>
          </a:p>
        </p:txBody>
      </p:sp>
      <p:sp>
        <p:nvSpPr>
          <p:cNvPr id="5" name="Text Placeholder 3"/>
          <p:cNvSpPr>
            <a:spLocks noGrp="1"/>
          </p:cNvSpPr>
          <p:nvPr>
            <p:ph type="body" sz="quarter" idx="11" hasCustomPrompt="1"/>
          </p:nvPr>
        </p:nvSpPr>
        <p:spPr>
          <a:xfrm>
            <a:off x="1064416" y="2647950"/>
            <a:ext cx="7010400" cy="457200"/>
          </a:xfrm>
          <a:prstGeom prst="rect">
            <a:avLst/>
          </a:prstGeom>
        </p:spPr>
        <p:txBody>
          <a:bodyPr anchor="ctr" anchorCtr="0">
            <a:noAutofit/>
          </a:bodyPr>
          <a:lstStyle>
            <a:lvl1pPr marL="0" indent="0">
              <a:buNone/>
              <a:defRPr sz="2400" b="0">
                <a:solidFill>
                  <a:srgbClr val="003399"/>
                </a:solidFill>
                <a:effectLst>
                  <a:outerShdw blurRad="38100" dist="38100" dir="2700000" algn="tl">
                    <a:srgbClr val="000000">
                      <a:alpha val="43137"/>
                    </a:srgbClr>
                  </a:outerShdw>
                </a:effectLst>
              </a:defRPr>
            </a:lvl1pPr>
          </a:lstStyle>
          <a:p>
            <a:pPr lvl="0" algn="ctr"/>
            <a:r>
              <a:rPr lang="en-US" sz="2800" b="1" dirty="0" smtClean="0"/>
              <a:t>Contact/Questions</a:t>
            </a:r>
          </a:p>
        </p:txBody>
      </p:sp>
    </p:spTree>
    <p:extLst>
      <p:ext uri="{BB962C8B-B14F-4D97-AF65-F5344CB8AC3E}">
        <p14:creationId xmlns:p14="http://schemas.microsoft.com/office/powerpoint/2010/main" val="1999453724"/>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1026" name="Picture 2" descr="R:\COM\COMM\Branding\PPT Templates\widescreen\Widescreen Powerpoint 35.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67" y="-4572"/>
            <a:ext cx="9148767" cy="5148072"/>
          </a:xfrm>
          <a:prstGeom prst="rect">
            <a:avLst/>
          </a:prstGeom>
          <a:noFill/>
          <a:extLst>
            <a:ext uri="{909E8E84-426E-40DD-AFC4-6F175D3DCCD1}">
              <a14:hiddenFill xmlns:a14="http://schemas.microsoft.com/office/drawing/2010/main">
                <a:solidFill>
                  <a:srgbClr val="FFFFFF"/>
                </a:solidFill>
              </a14:hiddenFill>
            </a:ext>
          </a:extLst>
        </p:spPr>
      </p:pic>
      <p:sp>
        <p:nvSpPr>
          <p:cNvPr id="4" name="Title Placeholder 1"/>
          <p:cNvSpPr>
            <a:spLocks noGrp="1"/>
          </p:cNvSpPr>
          <p:nvPr>
            <p:ph type="title" hasCustomPrompt="1"/>
          </p:nvPr>
        </p:nvSpPr>
        <p:spPr>
          <a:xfrm>
            <a:off x="381000" y="1047750"/>
            <a:ext cx="8305800" cy="1600200"/>
          </a:xfrm>
          <a:prstGeom prst="rect">
            <a:avLst/>
          </a:prstGeom>
        </p:spPr>
        <p:txBody>
          <a:bodyPr vert="horz" lIns="91440" tIns="45720" rIns="91440" bIns="45720" rtlCol="0" anchor="ctr">
            <a:normAutofit/>
          </a:bodyPr>
          <a:lstStyle>
            <a:lvl1pPr>
              <a:defRPr/>
            </a:lvl1pPr>
          </a:lstStyle>
          <a:p>
            <a:r>
              <a:rPr lang="en-US" dirty="0" smtClean="0"/>
              <a:t>Click to enter Title</a:t>
            </a:r>
            <a:endParaRPr lang="en-US" dirty="0"/>
          </a:p>
        </p:txBody>
      </p:sp>
      <p:sp>
        <p:nvSpPr>
          <p:cNvPr id="5" name="Text Placeholder 4"/>
          <p:cNvSpPr>
            <a:spLocks noGrp="1"/>
          </p:cNvSpPr>
          <p:nvPr>
            <p:ph type="body" sz="quarter" idx="10" hasCustomPrompt="1"/>
          </p:nvPr>
        </p:nvSpPr>
        <p:spPr>
          <a:xfrm>
            <a:off x="9525" y="3714750"/>
            <a:ext cx="1676400" cy="342900"/>
          </a:xfrm>
          <a:prstGeom prst="rect">
            <a:avLst/>
          </a:prstGeom>
        </p:spPr>
        <p:txBody>
          <a:bodyPr/>
          <a:lstStyle>
            <a:lvl1pPr marL="0" indent="0" algn="ctr">
              <a:buNone/>
              <a:defRPr sz="2000" b="1">
                <a:solidFill>
                  <a:schemeClr val="bg1"/>
                </a:solidFill>
              </a:defRPr>
            </a:lvl1pPr>
          </a:lstStyle>
          <a:p>
            <a:pPr lvl="0"/>
            <a:r>
              <a:rPr lang="en-US" dirty="0" smtClean="0"/>
              <a:t>Date</a:t>
            </a:r>
            <a:endParaRPr lang="en-US" dirty="0"/>
          </a:p>
        </p:txBody>
      </p:sp>
      <p:sp>
        <p:nvSpPr>
          <p:cNvPr id="6" name="Text Placeholder 2"/>
          <p:cNvSpPr>
            <a:spLocks noGrp="1"/>
          </p:cNvSpPr>
          <p:nvPr>
            <p:ph type="body" sz="quarter" idx="11" hasCustomPrompt="1"/>
          </p:nvPr>
        </p:nvSpPr>
        <p:spPr>
          <a:xfrm>
            <a:off x="4569616" y="0"/>
            <a:ext cx="4114800" cy="971550"/>
          </a:xfrm>
          <a:prstGeom prst="rect">
            <a:avLst/>
          </a:prstGeom>
        </p:spPr>
        <p:txBody>
          <a:bodyPr anchor="ctr" anchorCtr="0">
            <a:normAutofit/>
          </a:bodyPr>
          <a:lstStyle>
            <a:lvl1pPr marL="0" indent="0" algn="ctr">
              <a:buNone/>
              <a:defRPr sz="2000" i="1"/>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Presenter Name/Section</a:t>
            </a:r>
          </a:p>
        </p:txBody>
      </p:sp>
    </p:spTree>
    <p:extLst>
      <p:ext uri="{BB962C8B-B14F-4D97-AF65-F5344CB8AC3E}">
        <p14:creationId xmlns:p14="http://schemas.microsoft.com/office/powerpoint/2010/main" val="3429112635"/>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3074" name="Picture 2" descr="R:\COM\COMM\Branding\PPT Templates\widescreen\Widescreen Powerpoint 31.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4572"/>
            <a:ext cx="9148767" cy="5148072"/>
          </a:xfrm>
          <a:prstGeom prst="rect">
            <a:avLst/>
          </a:prstGeom>
          <a:noFill/>
          <a:extLst>
            <a:ext uri="{909E8E84-426E-40DD-AFC4-6F175D3DCCD1}">
              <a14:hiddenFill xmlns:a14="http://schemas.microsoft.com/office/drawing/2010/main">
                <a:solidFill>
                  <a:srgbClr val="FFFFFF"/>
                </a:solidFill>
              </a14:hiddenFill>
            </a:ext>
          </a:extLst>
        </p:spPr>
      </p:pic>
      <p:sp>
        <p:nvSpPr>
          <p:cNvPr id="4" name="Title Placeholder 1"/>
          <p:cNvSpPr>
            <a:spLocks noGrp="1"/>
          </p:cNvSpPr>
          <p:nvPr>
            <p:ph type="title" hasCustomPrompt="1"/>
          </p:nvPr>
        </p:nvSpPr>
        <p:spPr>
          <a:xfrm>
            <a:off x="76200" y="940689"/>
            <a:ext cx="5943600" cy="1600200"/>
          </a:xfrm>
          <a:prstGeom prst="rect">
            <a:avLst/>
          </a:prstGeom>
        </p:spPr>
        <p:txBody>
          <a:bodyPr vert="horz" lIns="91440" tIns="45720" rIns="91440" bIns="45720" rtlCol="0" anchor="ctr">
            <a:normAutofit/>
          </a:bodyPr>
          <a:lstStyle>
            <a:lvl1pPr>
              <a:defRPr/>
            </a:lvl1pPr>
          </a:lstStyle>
          <a:p>
            <a:r>
              <a:rPr lang="en-US" dirty="0" smtClean="0"/>
              <a:t>Click to enter Title</a:t>
            </a:r>
            <a:endParaRPr lang="en-US" dirty="0"/>
          </a:p>
        </p:txBody>
      </p:sp>
      <p:sp>
        <p:nvSpPr>
          <p:cNvPr id="5" name="Text Placeholder 4"/>
          <p:cNvSpPr>
            <a:spLocks noGrp="1"/>
          </p:cNvSpPr>
          <p:nvPr>
            <p:ph type="body" sz="quarter" idx="10" hasCustomPrompt="1"/>
          </p:nvPr>
        </p:nvSpPr>
        <p:spPr>
          <a:xfrm>
            <a:off x="7315200" y="3867150"/>
            <a:ext cx="1676400" cy="342900"/>
          </a:xfrm>
          <a:prstGeom prst="rect">
            <a:avLst/>
          </a:prstGeom>
        </p:spPr>
        <p:txBody>
          <a:bodyPr/>
          <a:lstStyle>
            <a:lvl1pPr marL="0" indent="0" algn="ctr">
              <a:buNone/>
              <a:defRPr sz="2000" b="1">
                <a:solidFill>
                  <a:schemeClr val="bg1"/>
                </a:solidFill>
              </a:defRPr>
            </a:lvl1pPr>
          </a:lstStyle>
          <a:p>
            <a:pPr lvl="0"/>
            <a:r>
              <a:rPr lang="en-US" dirty="0" smtClean="0"/>
              <a:t>Date</a:t>
            </a:r>
            <a:endParaRPr lang="en-US" dirty="0"/>
          </a:p>
        </p:txBody>
      </p:sp>
      <p:sp>
        <p:nvSpPr>
          <p:cNvPr id="6" name="Text Placeholder 2"/>
          <p:cNvSpPr>
            <a:spLocks noGrp="1"/>
          </p:cNvSpPr>
          <p:nvPr>
            <p:ph type="body" sz="quarter" idx="11" hasCustomPrompt="1"/>
          </p:nvPr>
        </p:nvSpPr>
        <p:spPr>
          <a:xfrm>
            <a:off x="76200" y="57150"/>
            <a:ext cx="4114800" cy="762000"/>
          </a:xfrm>
          <a:prstGeom prst="rect">
            <a:avLst/>
          </a:prstGeom>
        </p:spPr>
        <p:txBody>
          <a:bodyPr anchor="ctr" anchorCtr="0">
            <a:normAutofit/>
          </a:bodyPr>
          <a:lstStyle>
            <a:lvl1pPr marL="0" indent="0" algn="ctr">
              <a:buNone/>
              <a:defRPr sz="2000" i="1"/>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Presenter Name/Section</a:t>
            </a:r>
          </a:p>
        </p:txBody>
      </p:sp>
    </p:spTree>
    <p:extLst>
      <p:ext uri="{BB962C8B-B14F-4D97-AF65-F5344CB8AC3E}">
        <p14:creationId xmlns:p14="http://schemas.microsoft.com/office/powerpoint/2010/main" val="2290172516"/>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2050" name="Picture 2" descr="R:\COM\COMM\Branding\PPT Templates\widescreen\Widescreen Powerpoint 32.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67" y="-4572"/>
            <a:ext cx="9148767" cy="5148072"/>
          </a:xfrm>
          <a:prstGeom prst="rect">
            <a:avLst/>
          </a:prstGeom>
          <a:noFill/>
          <a:extLst>
            <a:ext uri="{909E8E84-426E-40DD-AFC4-6F175D3DCCD1}">
              <a14:hiddenFill xmlns:a14="http://schemas.microsoft.com/office/drawing/2010/main">
                <a:solidFill>
                  <a:srgbClr val="FFFFFF"/>
                </a:solidFill>
              </a14:hiddenFill>
            </a:ext>
          </a:extLst>
        </p:spPr>
      </p:pic>
      <p:sp>
        <p:nvSpPr>
          <p:cNvPr id="4" name="Title Placeholder 1"/>
          <p:cNvSpPr>
            <a:spLocks noGrp="1"/>
          </p:cNvSpPr>
          <p:nvPr>
            <p:ph type="title" hasCustomPrompt="1"/>
          </p:nvPr>
        </p:nvSpPr>
        <p:spPr>
          <a:xfrm>
            <a:off x="76200" y="950214"/>
            <a:ext cx="5943600" cy="1600200"/>
          </a:xfrm>
          <a:prstGeom prst="rect">
            <a:avLst/>
          </a:prstGeom>
        </p:spPr>
        <p:txBody>
          <a:bodyPr vert="horz" lIns="91440" tIns="45720" rIns="91440" bIns="45720" rtlCol="0" anchor="ctr">
            <a:normAutofit/>
          </a:bodyPr>
          <a:lstStyle>
            <a:lvl1pPr>
              <a:defRPr/>
            </a:lvl1pPr>
          </a:lstStyle>
          <a:p>
            <a:r>
              <a:rPr lang="en-US" dirty="0" smtClean="0"/>
              <a:t>Click to enter Title</a:t>
            </a:r>
            <a:endParaRPr lang="en-US" dirty="0"/>
          </a:p>
        </p:txBody>
      </p:sp>
      <p:sp>
        <p:nvSpPr>
          <p:cNvPr id="5" name="Text Placeholder 4"/>
          <p:cNvSpPr>
            <a:spLocks noGrp="1"/>
          </p:cNvSpPr>
          <p:nvPr>
            <p:ph type="body" sz="quarter" idx="10" hasCustomPrompt="1"/>
          </p:nvPr>
        </p:nvSpPr>
        <p:spPr>
          <a:xfrm>
            <a:off x="7315200" y="4248150"/>
            <a:ext cx="1676400" cy="342900"/>
          </a:xfrm>
          <a:prstGeom prst="rect">
            <a:avLst/>
          </a:prstGeom>
        </p:spPr>
        <p:txBody>
          <a:bodyPr/>
          <a:lstStyle>
            <a:lvl1pPr marL="0" indent="0" algn="ctr">
              <a:buNone/>
              <a:defRPr sz="2000" b="1">
                <a:solidFill>
                  <a:schemeClr val="bg1"/>
                </a:solidFill>
              </a:defRPr>
            </a:lvl1pPr>
          </a:lstStyle>
          <a:p>
            <a:pPr lvl="0"/>
            <a:r>
              <a:rPr lang="en-US" dirty="0" smtClean="0"/>
              <a:t>Date</a:t>
            </a:r>
            <a:endParaRPr lang="en-US" dirty="0"/>
          </a:p>
        </p:txBody>
      </p:sp>
      <p:sp>
        <p:nvSpPr>
          <p:cNvPr id="6" name="Text Placeholder 2"/>
          <p:cNvSpPr>
            <a:spLocks noGrp="1"/>
          </p:cNvSpPr>
          <p:nvPr>
            <p:ph type="body" sz="quarter" idx="11" hasCustomPrompt="1"/>
          </p:nvPr>
        </p:nvSpPr>
        <p:spPr>
          <a:xfrm>
            <a:off x="76200" y="57150"/>
            <a:ext cx="4114800" cy="762000"/>
          </a:xfrm>
          <a:prstGeom prst="rect">
            <a:avLst/>
          </a:prstGeom>
        </p:spPr>
        <p:txBody>
          <a:bodyPr anchor="ctr" anchorCtr="0">
            <a:normAutofit/>
          </a:bodyPr>
          <a:lstStyle>
            <a:lvl1pPr marL="0" indent="0" algn="ctr">
              <a:buNone/>
              <a:defRPr sz="2000" i="1"/>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Presenter Name/Section</a:t>
            </a:r>
          </a:p>
        </p:txBody>
      </p:sp>
    </p:spTree>
    <p:extLst>
      <p:ext uri="{BB962C8B-B14F-4D97-AF65-F5344CB8AC3E}">
        <p14:creationId xmlns:p14="http://schemas.microsoft.com/office/powerpoint/2010/main" val="2517345634"/>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Page Option 7">
    <p:spTree>
      <p:nvGrpSpPr>
        <p:cNvPr id="1" name=""/>
        <p:cNvGrpSpPr/>
        <p:nvPr/>
      </p:nvGrpSpPr>
      <p:grpSpPr>
        <a:xfrm>
          <a:off x="0" y="0"/>
          <a:ext cx="0" cy="0"/>
          <a:chOff x="0" y="0"/>
          <a:chExt cx="0" cy="0"/>
        </a:xfrm>
      </p:grpSpPr>
      <p:pic>
        <p:nvPicPr>
          <p:cNvPr id="6146" name="Picture 2" descr="R:\COM\COMM\Branding\PPT Templates\widescreen\Widescreen Powerpoint 28.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
            <a:ext cx="9153144" cy="5150535"/>
          </a:xfrm>
          <a:prstGeom prst="rect">
            <a:avLst/>
          </a:prstGeom>
          <a:noFill/>
          <a:extLst>
            <a:ext uri="{909E8E84-426E-40DD-AFC4-6F175D3DCCD1}">
              <a14:hiddenFill xmlns:a14="http://schemas.microsoft.com/office/drawing/2010/main">
                <a:solidFill>
                  <a:srgbClr val="FFFFFF"/>
                </a:solidFill>
              </a14:hiddenFill>
            </a:ext>
          </a:extLst>
        </p:spPr>
      </p:pic>
      <p:sp>
        <p:nvSpPr>
          <p:cNvPr id="6" name="Title Placeholder 1"/>
          <p:cNvSpPr>
            <a:spLocks noGrp="1"/>
          </p:cNvSpPr>
          <p:nvPr>
            <p:ph type="title" hasCustomPrompt="1"/>
          </p:nvPr>
        </p:nvSpPr>
        <p:spPr>
          <a:xfrm>
            <a:off x="76200" y="1428750"/>
            <a:ext cx="5867400" cy="1600200"/>
          </a:xfrm>
          <a:prstGeom prst="rect">
            <a:avLst/>
          </a:prstGeom>
        </p:spPr>
        <p:txBody>
          <a:bodyPr vert="horz" lIns="91440" tIns="45720" rIns="91440" bIns="45720" rtlCol="0" anchor="ctr">
            <a:normAutofit/>
          </a:bodyPr>
          <a:lstStyle>
            <a:lvl1pPr>
              <a:defRPr/>
            </a:lvl1pPr>
          </a:lstStyle>
          <a:p>
            <a:r>
              <a:rPr lang="en-US" dirty="0" smtClean="0"/>
              <a:t>Click to enter Title</a:t>
            </a:r>
            <a:endParaRPr lang="en-US" dirty="0"/>
          </a:p>
        </p:txBody>
      </p:sp>
      <p:sp>
        <p:nvSpPr>
          <p:cNvPr id="13" name="Text Placeholder 4"/>
          <p:cNvSpPr>
            <a:spLocks noGrp="1"/>
          </p:cNvSpPr>
          <p:nvPr>
            <p:ph type="body" sz="quarter" idx="10" hasCustomPrompt="1"/>
          </p:nvPr>
        </p:nvSpPr>
        <p:spPr>
          <a:xfrm>
            <a:off x="7239000" y="4572000"/>
            <a:ext cx="1676400" cy="342900"/>
          </a:xfrm>
          <a:prstGeom prst="rect">
            <a:avLst/>
          </a:prstGeom>
        </p:spPr>
        <p:txBody>
          <a:bodyPr/>
          <a:lstStyle>
            <a:lvl1pPr marL="0" indent="0" algn="ctr">
              <a:buNone/>
              <a:defRPr sz="2000" b="1">
                <a:solidFill>
                  <a:schemeClr val="bg1"/>
                </a:solidFill>
              </a:defRPr>
            </a:lvl1pPr>
          </a:lstStyle>
          <a:p>
            <a:pPr lvl="0"/>
            <a:r>
              <a:rPr lang="en-US" dirty="0" smtClean="0"/>
              <a:t>Date</a:t>
            </a:r>
            <a:endParaRPr lang="en-US" dirty="0"/>
          </a:p>
        </p:txBody>
      </p:sp>
      <p:sp>
        <p:nvSpPr>
          <p:cNvPr id="9" name="Text Placeholder 2"/>
          <p:cNvSpPr>
            <a:spLocks noGrp="1"/>
          </p:cNvSpPr>
          <p:nvPr>
            <p:ph type="body" sz="quarter" idx="11" hasCustomPrompt="1"/>
          </p:nvPr>
        </p:nvSpPr>
        <p:spPr>
          <a:xfrm>
            <a:off x="76200" y="3333750"/>
            <a:ext cx="5181600" cy="1600200"/>
          </a:xfrm>
          <a:prstGeom prst="rect">
            <a:avLst/>
          </a:prstGeom>
        </p:spPr>
        <p:txBody>
          <a:bodyPr anchor="ctr" anchorCtr="0">
            <a:normAutofit/>
          </a:bodyPr>
          <a:lstStyle>
            <a:lvl1pPr marL="0" indent="0" algn="ctr">
              <a:buNone/>
              <a:defRPr sz="2000" i="1"/>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Presenter Name/Section</a:t>
            </a:r>
          </a:p>
        </p:txBody>
      </p:sp>
    </p:spTree>
    <p:extLst>
      <p:ext uri="{BB962C8B-B14F-4D97-AF65-F5344CB8AC3E}">
        <p14:creationId xmlns:p14="http://schemas.microsoft.com/office/powerpoint/2010/main" val="1890401030"/>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theme" Target="../theme/theme2.xml"/><Relationship Id="rId5" Type="http://schemas.openxmlformats.org/officeDocument/2006/relationships/slideLayout" Target="../slideLayouts/slideLayout15.xml"/><Relationship Id="rId4" Type="http://schemas.openxmlformats.org/officeDocument/2006/relationships/slideLayout" Target="../slideLayouts/slideLayout14.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8.xml"/><Relationship Id="rId7" Type="http://schemas.openxmlformats.org/officeDocument/2006/relationships/theme" Target="../theme/theme3.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5" Type="http://schemas.openxmlformats.org/officeDocument/2006/relationships/slideLayout" Target="../slideLayouts/slideLayout20.xml"/><Relationship Id="rId4" Type="http://schemas.openxmlformats.org/officeDocument/2006/relationships/slideLayout" Target="../slideLayouts/slideLayout1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slideLayout" Target="../slideLayouts/slideLayout34.xml"/><Relationship Id="rId18" Type="http://schemas.openxmlformats.org/officeDocument/2006/relationships/slideLayout" Target="../slideLayouts/slideLayout39.xml"/><Relationship Id="rId26" Type="http://schemas.openxmlformats.org/officeDocument/2006/relationships/theme" Target="../theme/theme4.xml"/><Relationship Id="rId3" Type="http://schemas.openxmlformats.org/officeDocument/2006/relationships/slideLayout" Target="../slideLayouts/slideLayout24.xml"/><Relationship Id="rId21" Type="http://schemas.openxmlformats.org/officeDocument/2006/relationships/slideLayout" Target="../slideLayouts/slideLayout42.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17" Type="http://schemas.openxmlformats.org/officeDocument/2006/relationships/slideLayout" Target="../slideLayouts/slideLayout38.xml"/><Relationship Id="rId25" Type="http://schemas.openxmlformats.org/officeDocument/2006/relationships/slideLayout" Target="../slideLayouts/slideLayout46.xml"/><Relationship Id="rId2" Type="http://schemas.openxmlformats.org/officeDocument/2006/relationships/slideLayout" Target="../slideLayouts/slideLayout23.xml"/><Relationship Id="rId16" Type="http://schemas.openxmlformats.org/officeDocument/2006/relationships/slideLayout" Target="../slideLayouts/slideLayout37.xml"/><Relationship Id="rId20" Type="http://schemas.openxmlformats.org/officeDocument/2006/relationships/slideLayout" Target="../slideLayouts/slideLayout41.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24" Type="http://schemas.openxmlformats.org/officeDocument/2006/relationships/slideLayout" Target="../slideLayouts/slideLayout45.xml"/><Relationship Id="rId5" Type="http://schemas.openxmlformats.org/officeDocument/2006/relationships/slideLayout" Target="../slideLayouts/slideLayout26.xml"/><Relationship Id="rId15" Type="http://schemas.openxmlformats.org/officeDocument/2006/relationships/slideLayout" Target="../slideLayouts/slideLayout36.xml"/><Relationship Id="rId23" Type="http://schemas.openxmlformats.org/officeDocument/2006/relationships/slideLayout" Target="../slideLayouts/slideLayout44.xml"/><Relationship Id="rId10" Type="http://schemas.openxmlformats.org/officeDocument/2006/relationships/slideLayout" Target="../slideLayouts/slideLayout31.xml"/><Relationship Id="rId19" Type="http://schemas.openxmlformats.org/officeDocument/2006/relationships/slideLayout" Target="../slideLayouts/slideLayout40.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slideLayout" Target="../slideLayouts/slideLayout35.xml"/><Relationship Id="rId22"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49.xml"/><Relationship Id="rId2" Type="http://schemas.openxmlformats.org/officeDocument/2006/relationships/slideLayout" Target="../slideLayouts/slideLayout48.xml"/><Relationship Id="rId1" Type="http://schemas.openxmlformats.org/officeDocument/2006/relationships/slideLayout" Target="../slideLayouts/slideLayout47.xml"/><Relationship Id="rId5" Type="http://schemas.openxmlformats.org/officeDocument/2006/relationships/theme" Target="../theme/theme5.xml"/><Relationship Id="rId4" Type="http://schemas.openxmlformats.org/officeDocument/2006/relationships/slideLayout" Target="../slideLayouts/slideLayout5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Tree>
    <p:extLst>
      <p:ext uri="{BB962C8B-B14F-4D97-AF65-F5344CB8AC3E}">
        <p14:creationId xmlns:p14="http://schemas.microsoft.com/office/powerpoint/2010/main" val="3736092498"/>
      </p:ext>
    </p:extLst>
  </p:cSld>
  <p:clrMap bg1="lt1" tx1="dk1" bg2="lt2" tx2="dk2" accent1="accent1" accent2="accent2" accent3="accent3" accent4="accent4" accent5="accent5" accent6="accent6" hlink="hlink" folHlink="folHlink"/>
  <p:sldLayoutIdLst>
    <p:sldLayoutId id="2147483651" r:id="rId1"/>
    <p:sldLayoutId id="2147483652" r:id="rId2"/>
    <p:sldLayoutId id="2147483671" r:id="rId3"/>
    <p:sldLayoutId id="2147483654" r:id="rId4"/>
    <p:sldLayoutId id="2147483653" r:id="rId5"/>
    <p:sldLayoutId id="2147483713" r:id="rId6"/>
    <p:sldLayoutId id="2147483715" r:id="rId7"/>
    <p:sldLayoutId id="2147483714" r:id="rId8"/>
    <p:sldLayoutId id="2147483656" r:id="rId9"/>
    <p:sldLayoutId id="2147483735" r:id="rId10"/>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Title Placeholder 7"/>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dirty="0" smtClean="0"/>
              <a:t>Click to enter title</a:t>
            </a:r>
            <a:endParaRPr lang="en-US" dirty="0"/>
          </a:p>
        </p:txBody>
      </p:sp>
      <p:sp>
        <p:nvSpPr>
          <p:cNvPr id="9" name="Text Placeholder 8"/>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dirty="0" smtClean="0"/>
              <a:t>Click to enter Content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Date Placeholder 9"/>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0FDDD464-8F08-443D-B8EE-A73F94C2529A}" type="datetime4">
              <a:rPr lang="en-US" smtClean="0"/>
              <a:t>January 29, 2019</a:t>
            </a:fld>
            <a:endParaRPr lang="en-US" dirty="0"/>
          </a:p>
        </p:txBody>
      </p:sp>
    </p:spTree>
    <p:extLst>
      <p:ext uri="{BB962C8B-B14F-4D97-AF65-F5344CB8AC3E}">
        <p14:creationId xmlns:p14="http://schemas.microsoft.com/office/powerpoint/2010/main" val="2089011176"/>
      </p:ext>
    </p:extLst>
  </p:cSld>
  <p:clrMap bg1="lt1" tx1="dk1" bg2="lt2" tx2="dk2" accent1="accent1" accent2="accent2" accent3="accent3" accent4="accent4" accent5="accent5" accent6="accent6" hlink="hlink" folHlink="folHlink"/>
  <p:sldLayoutIdLst>
    <p:sldLayoutId id="2147483721" r:id="rId1"/>
    <p:sldLayoutId id="2147483731" r:id="rId2"/>
    <p:sldLayoutId id="2147483649" r:id="rId3"/>
    <p:sldLayoutId id="2147483657" r:id="rId4"/>
    <p:sldLayoutId id="2147483711" r:id="rId5"/>
  </p:sldLayoutIdLst>
  <p:timing>
    <p:tnLst>
      <p:par>
        <p:cTn id="1" dur="indefinite" restart="never" nodeType="tmRoot"/>
      </p:par>
    </p:tnLst>
  </p:timing>
  <p:hf sldNum="0" hdr="0" ftr="0" dt="0"/>
  <p:txStyles>
    <p:titleStyle>
      <a:lvl1pPr algn="ctr" defTabSz="914400" rtl="0" eaLnBrk="1" latinLnBrk="0" hangingPunct="1">
        <a:spcBef>
          <a:spcPct val="0"/>
        </a:spcBef>
        <a:buNone/>
        <a:defRPr sz="4400" b="1" kern="1200">
          <a:solidFill>
            <a:schemeClr val="tx1"/>
          </a:solidFill>
          <a:latin typeface="+mj-lt"/>
          <a:ea typeface="+mj-ea"/>
          <a:cs typeface="+mj-cs"/>
        </a:defRPr>
      </a:lvl1pPr>
    </p:titleStyle>
    <p:bodyStyle>
      <a:lvl1pPr marL="457200" indent="-344488" algn="l" defTabSz="914400" rtl="0" eaLnBrk="1" latinLnBrk="0" hangingPunct="1">
        <a:spcBef>
          <a:spcPct val="20000"/>
        </a:spcBef>
        <a:buClr>
          <a:srgbClr val="00B050"/>
        </a:buClr>
        <a:buFont typeface="Arial" panose="020B0604020202020204" pitchFamily="34" charset="0"/>
        <a:buChar char="•"/>
        <a:defRPr sz="3200" kern="1200">
          <a:solidFill>
            <a:schemeClr val="tx1"/>
          </a:solidFill>
          <a:latin typeface="+mn-lt"/>
          <a:ea typeface="+mn-ea"/>
          <a:cs typeface="+mn-cs"/>
        </a:defRPr>
      </a:lvl1pPr>
      <a:lvl2pPr marL="854075" indent="-396875" algn="l" defTabSz="914400" rtl="0" eaLnBrk="1" latinLnBrk="0" hangingPunct="1">
        <a:spcBef>
          <a:spcPct val="20000"/>
        </a:spcBef>
        <a:buClr>
          <a:srgbClr val="00B050"/>
        </a:buClr>
        <a:buSzPct val="60000"/>
        <a:buFont typeface="Wingdings" panose="05000000000000000000" pitchFamily="2" charset="2"/>
        <a:buChar char="q"/>
        <a:defRPr sz="3200" kern="1200">
          <a:solidFill>
            <a:schemeClr val="tx1"/>
          </a:solidFill>
          <a:latin typeface="+mn-lt"/>
          <a:ea typeface="+mn-ea"/>
          <a:cs typeface="+mn-cs"/>
        </a:defRPr>
      </a:lvl2pPr>
      <a:lvl3pPr marL="1201738" indent="-347663" algn="l" defTabSz="914400" rtl="0" eaLnBrk="1" latinLnBrk="0" hangingPunct="1">
        <a:spcBef>
          <a:spcPct val="20000"/>
        </a:spcBef>
        <a:buClr>
          <a:srgbClr val="00B050"/>
        </a:buClr>
        <a:buSzPct val="85000"/>
        <a:buFont typeface="Courier New" panose="02070309020205020404" pitchFamily="49" charset="0"/>
        <a:buChar char="o"/>
        <a:defRPr sz="2800" kern="1200">
          <a:solidFill>
            <a:schemeClr val="tx1"/>
          </a:solidFill>
          <a:latin typeface="+mn-lt"/>
          <a:ea typeface="+mn-ea"/>
          <a:cs typeface="+mn-cs"/>
        </a:defRPr>
      </a:lvl3pPr>
      <a:lvl4pPr marL="1541463" indent="-339725" algn="l" defTabSz="914400" rtl="0" eaLnBrk="1" latinLnBrk="0" hangingPunct="1">
        <a:spcBef>
          <a:spcPct val="20000"/>
        </a:spcBef>
        <a:buClr>
          <a:srgbClr val="00B050"/>
        </a:buClr>
        <a:buSzPct val="80000"/>
        <a:buFont typeface="Wingdings" panose="05000000000000000000" pitchFamily="2" charset="2"/>
        <a:buChar char="v"/>
        <a:defRPr sz="2400" kern="1200">
          <a:solidFill>
            <a:schemeClr val="tx1"/>
          </a:solidFill>
          <a:latin typeface="+mn-lt"/>
          <a:ea typeface="+mn-ea"/>
          <a:cs typeface="+mn-cs"/>
        </a:defRPr>
      </a:lvl4pPr>
      <a:lvl5pPr marL="1828800" indent="-287338" algn="l" defTabSz="914400" rtl="0" eaLnBrk="1" latinLnBrk="0" hangingPunct="1">
        <a:spcBef>
          <a:spcPct val="20000"/>
        </a:spcBef>
        <a:buClr>
          <a:srgbClr val="00B050"/>
        </a:buClr>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Title Placeholder 7"/>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dirty="0" smtClean="0"/>
              <a:t>Click to enter title</a:t>
            </a:r>
            <a:endParaRPr lang="en-US" dirty="0"/>
          </a:p>
        </p:txBody>
      </p:sp>
      <p:sp>
        <p:nvSpPr>
          <p:cNvPr id="9" name="Text Placeholder 8"/>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dirty="0" smtClean="0"/>
              <a:t>Click to enter Content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Date Placeholder 9"/>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0FDDD464-8F08-443D-B8EE-A73F94C2529A}" type="datetime4">
              <a:rPr lang="en-US" smtClean="0"/>
              <a:t>January 29, 2019</a:t>
            </a:fld>
            <a:endParaRPr lang="en-US" dirty="0"/>
          </a:p>
        </p:txBody>
      </p:sp>
    </p:spTree>
    <p:extLst>
      <p:ext uri="{BB962C8B-B14F-4D97-AF65-F5344CB8AC3E}">
        <p14:creationId xmlns:p14="http://schemas.microsoft.com/office/powerpoint/2010/main" val="1218785721"/>
      </p:ext>
    </p:extLst>
  </p:cSld>
  <p:clrMap bg1="lt1" tx1="dk1" bg2="lt2" tx2="dk2" accent1="accent1" accent2="accent2" accent3="accent3" accent4="accent4" accent5="accent5" accent6="accent6" hlink="hlink" folHlink="folHlink"/>
  <p:sldLayoutIdLst>
    <p:sldLayoutId id="2147483665" r:id="rId1"/>
    <p:sldLayoutId id="2147483672" r:id="rId2"/>
    <p:sldLayoutId id="2147483676" r:id="rId3"/>
    <p:sldLayoutId id="2147483650" r:id="rId4"/>
    <p:sldLayoutId id="2147483733" r:id="rId5"/>
    <p:sldLayoutId id="2147483734" r:id="rId6"/>
  </p:sldLayoutIdLst>
  <p:timing>
    <p:tnLst>
      <p:par>
        <p:cTn id="1" dur="indefinite" restart="never" nodeType="tmRoot"/>
      </p:par>
    </p:tnLst>
  </p:timing>
  <p:hf sldNum="0" hdr="0" ftr="0" dt="0"/>
  <p:txStyles>
    <p:titleStyle>
      <a:lvl1pPr algn="ctr" defTabSz="914400" rtl="0" eaLnBrk="1" latinLnBrk="0" hangingPunct="1">
        <a:spcBef>
          <a:spcPct val="0"/>
        </a:spcBef>
        <a:buNone/>
        <a:defRPr sz="4400" b="1" kern="1200">
          <a:solidFill>
            <a:schemeClr val="tx1"/>
          </a:solidFill>
          <a:latin typeface="+mj-lt"/>
          <a:ea typeface="+mj-ea"/>
          <a:cs typeface="+mj-cs"/>
        </a:defRPr>
      </a:lvl1pPr>
    </p:titleStyle>
    <p:bodyStyle>
      <a:lvl1pPr marL="457200" indent="-344488" algn="l" defTabSz="914400" rtl="0" eaLnBrk="1" latinLnBrk="0" hangingPunct="1">
        <a:spcBef>
          <a:spcPct val="20000"/>
        </a:spcBef>
        <a:buClr>
          <a:srgbClr val="00B050"/>
        </a:buClr>
        <a:buFont typeface="Arial" panose="020B0604020202020204" pitchFamily="34" charset="0"/>
        <a:buChar char="•"/>
        <a:defRPr sz="3200" kern="1200">
          <a:solidFill>
            <a:schemeClr val="tx1"/>
          </a:solidFill>
          <a:latin typeface="+mn-lt"/>
          <a:ea typeface="+mn-ea"/>
          <a:cs typeface="+mn-cs"/>
        </a:defRPr>
      </a:lvl1pPr>
      <a:lvl2pPr marL="854075" indent="-396875" algn="l" defTabSz="914400" rtl="0" eaLnBrk="1" latinLnBrk="0" hangingPunct="1">
        <a:spcBef>
          <a:spcPct val="20000"/>
        </a:spcBef>
        <a:buClr>
          <a:srgbClr val="00B050"/>
        </a:buClr>
        <a:buSzPct val="60000"/>
        <a:buFont typeface="Wingdings" panose="05000000000000000000" pitchFamily="2" charset="2"/>
        <a:buChar char="q"/>
        <a:defRPr sz="3200" kern="1200">
          <a:solidFill>
            <a:schemeClr val="tx1"/>
          </a:solidFill>
          <a:latin typeface="+mn-lt"/>
          <a:ea typeface="+mn-ea"/>
          <a:cs typeface="+mn-cs"/>
        </a:defRPr>
      </a:lvl2pPr>
      <a:lvl3pPr marL="1201738" indent="-347663" algn="l" defTabSz="914400" rtl="0" eaLnBrk="1" latinLnBrk="0" hangingPunct="1">
        <a:spcBef>
          <a:spcPct val="20000"/>
        </a:spcBef>
        <a:buClr>
          <a:srgbClr val="00B050"/>
        </a:buClr>
        <a:buSzPct val="85000"/>
        <a:buFont typeface="Courier New" panose="02070309020205020404" pitchFamily="49" charset="0"/>
        <a:buChar char="o"/>
        <a:defRPr sz="2800" kern="1200">
          <a:solidFill>
            <a:schemeClr val="tx1"/>
          </a:solidFill>
          <a:latin typeface="+mn-lt"/>
          <a:ea typeface="+mn-ea"/>
          <a:cs typeface="+mn-cs"/>
        </a:defRPr>
      </a:lvl3pPr>
      <a:lvl4pPr marL="1541463" indent="-339725" algn="l" defTabSz="914400" rtl="0" eaLnBrk="1" latinLnBrk="0" hangingPunct="1">
        <a:spcBef>
          <a:spcPct val="20000"/>
        </a:spcBef>
        <a:buClr>
          <a:srgbClr val="00B050"/>
        </a:buClr>
        <a:buSzPct val="80000"/>
        <a:buFont typeface="Wingdings" panose="05000000000000000000" pitchFamily="2" charset="2"/>
        <a:buChar char="v"/>
        <a:defRPr sz="2400" kern="1200">
          <a:solidFill>
            <a:schemeClr val="tx1"/>
          </a:solidFill>
          <a:latin typeface="+mn-lt"/>
          <a:ea typeface="+mn-ea"/>
          <a:cs typeface="+mn-cs"/>
        </a:defRPr>
      </a:lvl4pPr>
      <a:lvl5pPr marL="1828800" indent="-287338" algn="l" defTabSz="914400" rtl="0" eaLnBrk="1" latinLnBrk="0" hangingPunct="1">
        <a:spcBef>
          <a:spcPct val="20000"/>
        </a:spcBef>
        <a:buClr>
          <a:srgbClr val="00B050"/>
        </a:buClr>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Title Placeholder 7"/>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dirty="0" smtClean="0"/>
              <a:t>Click to enter title</a:t>
            </a:r>
            <a:endParaRPr lang="en-US" dirty="0"/>
          </a:p>
        </p:txBody>
      </p:sp>
      <p:sp>
        <p:nvSpPr>
          <p:cNvPr id="9" name="Text Placeholder 8"/>
          <p:cNvSpPr>
            <a:spLocks noGrp="1"/>
          </p:cNvSpPr>
          <p:nvPr>
            <p:ph type="body" idx="1"/>
          </p:nvPr>
        </p:nvSpPr>
        <p:spPr>
          <a:xfrm>
            <a:off x="457200" y="1657351"/>
            <a:ext cx="8229600" cy="2937272"/>
          </a:xfrm>
          <a:prstGeom prst="rect">
            <a:avLst/>
          </a:prstGeom>
        </p:spPr>
        <p:txBody>
          <a:bodyPr vert="horz" lIns="91440" tIns="45720" rIns="91440" bIns="45720" rtlCol="0">
            <a:normAutofit/>
          </a:bodyPr>
          <a:lstStyle/>
          <a:p>
            <a:pPr lvl="0"/>
            <a:r>
              <a:rPr lang="en-US" dirty="0" smtClean="0"/>
              <a:t>Click to enter Content</a:t>
            </a:r>
          </a:p>
        </p:txBody>
      </p:sp>
      <p:sp>
        <p:nvSpPr>
          <p:cNvPr id="10" name="Date Placeholder 9"/>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0FDDD464-8F08-443D-B8EE-A73F94C2529A}" type="datetime4">
              <a:rPr lang="en-US" smtClean="0"/>
              <a:t>January 29, 2019</a:t>
            </a:fld>
            <a:endParaRPr lang="en-US" dirty="0"/>
          </a:p>
        </p:txBody>
      </p:sp>
      <p:sp>
        <p:nvSpPr>
          <p:cNvPr id="6" name="Text Placeholder 8"/>
          <p:cNvSpPr txBox="1">
            <a:spLocks/>
          </p:cNvSpPr>
          <p:nvPr/>
        </p:nvSpPr>
        <p:spPr>
          <a:xfrm>
            <a:off x="457200" y="1118509"/>
            <a:ext cx="8229600" cy="514350"/>
          </a:xfrm>
          <a:prstGeom prst="rect">
            <a:avLst/>
          </a:prstGeom>
        </p:spPr>
        <p:txBody>
          <a:bodyPr vert="horz" lIns="91440" tIns="45720" rIns="91440" bIns="45720" rtlCol="0">
            <a:normAutofit fontScale="92500" lnSpcReduction="10000"/>
          </a:bodyPr>
          <a:lstStyle>
            <a:lvl1pPr marL="457200" indent="-344488" algn="l" defTabSz="914400" rtl="0" eaLnBrk="1" latinLnBrk="0" hangingPunct="1">
              <a:spcBef>
                <a:spcPct val="20000"/>
              </a:spcBef>
              <a:buClr>
                <a:srgbClr val="00B050"/>
              </a:buClr>
              <a:buFont typeface="Arial" panose="020B0604020202020204" pitchFamily="34" charset="0"/>
              <a:buChar char="•"/>
              <a:defRPr sz="3200" kern="1200">
                <a:solidFill>
                  <a:schemeClr val="tx1"/>
                </a:solidFill>
                <a:latin typeface="+mn-lt"/>
                <a:ea typeface="+mn-ea"/>
                <a:cs typeface="+mn-cs"/>
              </a:defRPr>
            </a:lvl1pPr>
            <a:lvl2pPr marL="854075" indent="-396875" algn="l" defTabSz="914400" rtl="0" eaLnBrk="1" latinLnBrk="0" hangingPunct="1">
              <a:spcBef>
                <a:spcPct val="20000"/>
              </a:spcBef>
              <a:buClr>
                <a:srgbClr val="00B050"/>
              </a:buClr>
              <a:buSzPct val="60000"/>
              <a:buFont typeface="Wingdings" panose="05000000000000000000" pitchFamily="2" charset="2"/>
              <a:buChar char="q"/>
              <a:defRPr sz="3200" kern="1200">
                <a:solidFill>
                  <a:schemeClr val="tx1"/>
                </a:solidFill>
                <a:latin typeface="+mn-lt"/>
                <a:ea typeface="+mn-ea"/>
                <a:cs typeface="+mn-cs"/>
              </a:defRPr>
            </a:lvl2pPr>
            <a:lvl3pPr marL="1201738" indent="-347663" algn="l" defTabSz="914400" rtl="0" eaLnBrk="1" latinLnBrk="0" hangingPunct="1">
              <a:spcBef>
                <a:spcPct val="20000"/>
              </a:spcBef>
              <a:buClr>
                <a:srgbClr val="00B050"/>
              </a:buClr>
              <a:buSzPct val="85000"/>
              <a:buFont typeface="Courier New" panose="02070309020205020404" pitchFamily="49" charset="0"/>
              <a:buChar char="o"/>
              <a:defRPr sz="2800" kern="1200">
                <a:solidFill>
                  <a:schemeClr val="tx1"/>
                </a:solidFill>
                <a:latin typeface="+mn-lt"/>
                <a:ea typeface="+mn-ea"/>
                <a:cs typeface="+mn-cs"/>
              </a:defRPr>
            </a:lvl3pPr>
            <a:lvl4pPr marL="1541463" indent="-339725" algn="l" defTabSz="914400" rtl="0" eaLnBrk="1" latinLnBrk="0" hangingPunct="1">
              <a:spcBef>
                <a:spcPct val="20000"/>
              </a:spcBef>
              <a:buClr>
                <a:srgbClr val="00B050"/>
              </a:buClr>
              <a:buSzPct val="80000"/>
              <a:buFont typeface="Wingdings" panose="05000000000000000000" pitchFamily="2" charset="2"/>
              <a:buChar char="v"/>
              <a:defRPr sz="2400" kern="1200">
                <a:solidFill>
                  <a:schemeClr val="tx1"/>
                </a:solidFill>
                <a:latin typeface="+mn-lt"/>
                <a:ea typeface="+mn-ea"/>
                <a:cs typeface="+mn-cs"/>
              </a:defRPr>
            </a:lvl4pPr>
            <a:lvl5pPr marL="1828800" indent="-287338" algn="l" defTabSz="914400" rtl="0" eaLnBrk="1" latinLnBrk="0" hangingPunct="1">
              <a:spcBef>
                <a:spcPct val="20000"/>
              </a:spcBef>
              <a:buClr>
                <a:srgbClr val="00B050"/>
              </a:buClr>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112712" indent="0" algn="ctr">
              <a:buNone/>
            </a:pPr>
            <a:r>
              <a:rPr lang="en-US" dirty="0" smtClean="0"/>
              <a:t>Click to enter Content</a:t>
            </a:r>
          </a:p>
        </p:txBody>
      </p:sp>
    </p:spTree>
    <p:extLst>
      <p:ext uri="{BB962C8B-B14F-4D97-AF65-F5344CB8AC3E}">
        <p14:creationId xmlns:p14="http://schemas.microsoft.com/office/powerpoint/2010/main" val="1647494266"/>
      </p:ext>
    </p:extLst>
  </p:cSld>
  <p:clrMap bg1="lt1" tx1="dk1" bg2="lt2" tx2="dk2" accent1="accent1" accent2="accent2" accent3="accent3" accent4="accent4" accent5="accent5" accent6="accent6" hlink="hlink" folHlink="folHlink"/>
  <p:sldLayoutIdLst>
    <p:sldLayoutId id="2147483730" r:id="rId1"/>
    <p:sldLayoutId id="2147483722" r:id="rId2"/>
    <p:sldLayoutId id="2147483723" r:id="rId3"/>
    <p:sldLayoutId id="2147483724" r:id="rId4"/>
    <p:sldLayoutId id="2147483725" r:id="rId5"/>
    <p:sldLayoutId id="2147483727" r:id="rId6"/>
    <p:sldLayoutId id="2147483728" r:id="rId7"/>
    <p:sldLayoutId id="2147483729" r:id="rId8"/>
    <p:sldLayoutId id="2147483726" r:id="rId9"/>
    <p:sldLayoutId id="2147483697" r:id="rId10"/>
    <p:sldLayoutId id="2147483708" r:id="rId11"/>
    <p:sldLayoutId id="2147483698" r:id="rId12"/>
    <p:sldLayoutId id="2147483707" r:id="rId13"/>
    <p:sldLayoutId id="2147483710" r:id="rId14"/>
    <p:sldLayoutId id="2147483699" r:id="rId15"/>
    <p:sldLayoutId id="2147483709" r:id="rId16"/>
    <p:sldLayoutId id="2147483700" r:id="rId17"/>
    <p:sldLayoutId id="2147483701" r:id="rId18"/>
    <p:sldLayoutId id="2147483719" r:id="rId19"/>
    <p:sldLayoutId id="2147483712" r:id="rId20"/>
    <p:sldLayoutId id="2147483718" r:id="rId21"/>
    <p:sldLayoutId id="2147483702" r:id="rId22"/>
    <p:sldLayoutId id="2147483720" r:id="rId23"/>
    <p:sldLayoutId id="2147483703" r:id="rId24"/>
    <p:sldLayoutId id="2147483705" r:id="rId25"/>
  </p:sldLayoutIdLst>
  <p:timing>
    <p:tnLst>
      <p:par>
        <p:cTn id="1" dur="indefinite" restart="never" nodeType="tmRoot"/>
      </p:par>
    </p:tnLst>
  </p:timing>
  <p:hf sldNum="0" hdr="0" ftr="0" dt="0"/>
  <p:txStyles>
    <p:titleStyle>
      <a:lvl1pPr algn="ctr" defTabSz="914400" rtl="0" eaLnBrk="1" latinLnBrk="0" hangingPunct="1">
        <a:spcBef>
          <a:spcPct val="0"/>
        </a:spcBef>
        <a:buNone/>
        <a:defRPr sz="4400" b="1" kern="1200">
          <a:solidFill>
            <a:schemeClr val="tx1"/>
          </a:solidFill>
          <a:latin typeface="+mj-lt"/>
          <a:ea typeface="+mj-ea"/>
          <a:cs typeface="+mj-cs"/>
        </a:defRPr>
      </a:lvl1pPr>
    </p:titleStyle>
    <p:bodyStyle>
      <a:lvl1pPr marL="457200" indent="-344488" algn="l" defTabSz="914400" rtl="0" eaLnBrk="1" latinLnBrk="0" hangingPunct="1">
        <a:spcBef>
          <a:spcPct val="20000"/>
        </a:spcBef>
        <a:buClr>
          <a:srgbClr val="00B050"/>
        </a:buClr>
        <a:buFont typeface="Arial" panose="020B0604020202020204" pitchFamily="34" charset="0"/>
        <a:buChar char="•"/>
        <a:defRPr sz="3200" kern="1200">
          <a:solidFill>
            <a:schemeClr val="tx1"/>
          </a:solidFill>
          <a:latin typeface="+mn-lt"/>
          <a:ea typeface="+mn-ea"/>
          <a:cs typeface="+mn-cs"/>
        </a:defRPr>
      </a:lvl1pPr>
      <a:lvl2pPr marL="854075" indent="-396875" algn="l" defTabSz="914400" rtl="0" eaLnBrk="1" latinLnBrk="0" hangingPunct="1">
        <a:spcBef>
          <a:spcPct val="20000"/>
        </a:spcBef>
        <a:buClr>
          <a:srgbClr val="00B050"/>
        </a:buClr>
        <a:buSzPct val="60000"/>
        <a:buFont typeface="Wingdings" panose="05000000000000000000" pitchFamily="2" charset="2"/>
        <a:buChar char="q"/>
        <a:defRPr sz="3200" kern="1200">
          <a:solidFill>
            <a:schemeClr val="tx1"/>
          </a:solidFill>
          <a:latin typeface="+mn-lt"/>
          <a:ea typeface="+mn-ea"/>
          <a:cs typeface="+mn-cs"/>
        </a:defRPr>
      </a:lvl2pPr>
      <a:lvl3pPr marL="1201738" indent="-347663" algn="l" defTabSz="914400" rtl="0" eaLnBrk="1" latinLnBrk="0" hangingPunct="1">
        <a:spcBef>
          <a:spcPct val="20000"/>
        </a:spcBef>
        <a:buClr>
          <a:srgbClr val="00B050"/>
        </a:buClr>
        <a:buSzPct val="85000"/>
        <a:buFont typeface="Courier New" panose="02070309020205020404" pitchFamily="49" charset="0"/>
        <a:buChar char="o"/>
        <a:defRPr sz="2800" kern="1200">
          <a:solidFill>
            <a:schemeClr val="tx1"/>
          </a:solidFill>
          <a:latin typeface="+mn-lt"/>
          <a:ea typeface="+mn-ea"/>
          <a:cs typeface="+mn-cs"/>
        </a:defRPr>
      </a:lvl3pPr>
      <a:lvl4pPr marL="1541463" indent="-339725" algn="l" defTabSz="914400" rtl="0" eaLnBrk="1" latinLnBrk="0" hangingPunct="1">
        <a:spcBef>
          <a:spcPct val="20000"/>
        </a:spcBef>
        <a:buClr>
          <a:srgbClr val="00B050"/>
        </a:buClr>
        <a:buSzPct val="80000"/>
        <a:buFont typeface="Wingdings" panose="05000000000000000000" pitchFamily="2" charset="2"/>
        <a:buChar char="v"/>
        <a:defRPr sz="2400" kern="1200">
          <a:solidFill>
            <a:schemeClr val="tx1"/>
          </a:solidFill>
          <a:latin typeface="+mn-lt"/>
          <a:ea typeface="+mn-ea"/>
          <a:cs typeface="+mn-cs"/>
        </a:defRPr>
      </a:lvl4pPr>
      <a:lvl5pPr marL="1828800" indent="-287338" algn="l" defTabSz="914400" rtl="0" eaLnBrk="1" latinLnBrk="0" hangingPunct="1">
        <a:spcBef>
          <a:spcPct val="20000"/>
        </a:spcBef>
        <a:buClr>
          <a:srgbClr val="00B050"/>
        </a:buClr>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Title Placeholder 7"/>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dirty="0" smtClean="0"/>
              <a:t>Click to enter title</a:t>
            </a:r>
            <a:endParaRPr lang="en-US" dirty="0"/>
          </a:p>
        </p:txBody>
      </p:sp>
      <p:sp>
        <p:nvSpPr>
          <p:cNvPr id="9" name="Text Placeholder 8"/>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dirty="0" smtClean="0"/>
              <a:t>Click to enter Content</a:t>
            </a:r>
          </a:p>
        </p:txBody>
      </p:sp>
      <p:graphicFrame>
        <p:nvGraphicFramePr>
          <p:cNvPr id="2" name="Table 1"/>
          <p:cNvGraphicFramePr>
            <a:graphicFrameLocks noGrp="1"/>
          </p:cNvGraphicFramePr>
          <p:nvPr userDrawn="1">
            <p:extLst>
              <p:ext uri="{D42A27DB-BD31-4B8C-83A1-F6EECF244321}">
                <p14:modId xmlns:p14="http://schemas.microsoft.com/office/powerpoint/2010/main" val="487360229"/>
              </p:ext>
            </p:extLst>
          </p:nvPr>
        </p:nvGraphicFramePr>
        <p:xfrm>
          <a:off x="1676400" y="2038350"/>
          <a:ext cx="6096000" cy="1112520"/>
        </p:xfrm>
        <a:graphic>
          <a:graphicData uri="http://schemas.openxmlformats.org/drawingml/2006/table">
            <a:tbl>
              <a:tblPr firstRow="1" bandRow="1">
                <a:tableStyleId>{5C22544A-7EE6-4342-B048-85BDC9FD1C3A}</a:tableStyleId>
              </a:tblPr>
              <a:tblGrid>
                <a:gridCol w="3048000">
                  <a:extLst>
                    <a:ext uri="{9D8B030D-6E8A-4147-A177-3AD203B41FA5}">
                      <a16:colId xmlns:a16="http://schemas.microsoft.com/office/drawing/2014/main" val="20000"/>
                    </a:ext>
                  </a:extLst>
                </a:gridCol>
                <a:gridCol w="3048000">
                  <a:extLst>
                    <a:ext uri="{9D8B030D-6E8A-4147-A177-3AD203B41FA5}">
                      <a16:colId xmlns:a16="http://schemas.microsoft.com/office/drawing/2014/main" val="20001"/>
                    </a:ext>
                  </a:extLst>
                </a:gridCol>
              </a:tblGrid>
              <a:tr h="370840">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0000"/>
                  </a:ext>
                </a:extLst>
              </a:tr>
              <a:tr h="370840">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0001"/>
                  </a:ext>
                </a:extLst>
              </a:tr>
              <a:tr h="370840">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640800625"/>
      </p:ext>
    </p:extLst>
  </p:cSld>
  <p:clrMap bg1="lt1" tx1="dk1" bg2="lt2" tx2="dk2" accent1="accent1" accent2="accent2" accent3="accent3" accent4="accent4" accent5="accent5" accent6="accent6" hlink="hlink" folHlink="folHlink"/>
  <p:sldLayoutIdLst>
    <p:sldLayoutId id="2147483673" r:id="rId1"/>
    <p:sldLayoutId id="2147483706" r:id="rId2"/>
    <p:sldLayoutId id="2147483716" r:id="rId3"/>
    <p:sldLayoutId id="2147483717" r:id="rId4"/>
  </p:sldLayoutIdLst>
  <p:timing>
    <p:tnLst>
      <p:par>
        <p:cTn id="1" dur="indefinite" restart="never" nodeType="tmRoot"/>
      </p:par>
    </p:tnLst>
  </p:timing>
  <p:hf sldNum="0" hdr="0" ftr="0" dt="0"/>
  <p:txStyles>
    <p:titleStyle>
      <a:lvl1pPr algn="ctr" defTabSz="914400" rtl="0" eaLnBrk="1" latinLnBrk="0" hangingPunct="1">
        <a:spcBef>
          <a:spcPct val="0"/>
        </a:spcBef>
        <a:buNone/>
        <a:defRPr sz="4400" b="1" kern="1200">
          <a:solidFill>
            <a:schemeClr val="tx1"/>
          </a:solidFill>
          <a:latin typeface="+mj-lt"/>
          <a:ea typeface="+mj-ea"/>
          <a:cs typeface="+mj-cs"/>
        </a:defRPr>
      </a:lvl1pPr>
    </p:titleStyle>
    <p:bodyStyle>
      <a:lvl1pPr marL="112712" indent="0" algn="ctr" defTabSz="914400" rtl="0" eaLnBrk="1" latinLnBrk="0" hangingPunct="1">
        <a:spcBef>
          <a:spcPct val="20000"/>
        </a:spcBef>
        <a:buClr>
          <a:srgbClr val="00B050"/>
        </a:buClr>
        <a:buFont typeface="Arial" panose="020B0604020202020204" pitchFamily="34" charset="0"/>
        <a:buNone/>
        <a:defRPr sz="3200" kern="1200">
          <a:solidFill>
            <a:schemeClr val="tx1"/>
          </a:solidFill>
          <a:latin typeface="+mn-lt"/>
          <a:ea typeface="+mn-ea"/>
          <a:cs typeface="+mn-cs"/>
        </a:defRPr>
      </a:lvl1pPr>
      <a:lvl2pPr marL="457200" indent="0" algn="ctr" defTabSz="914400" rtl="0" eaLnBrk="1" latinLnBrk="0" hangingPunct="1">
        <a:spcBef>
          <a:spcPct val="20000"/>
        </a:spcBef>
        <a:buClr>
          <a:srgbClr val="00B050"/>
        </a:buClr>
        <a:buSzPct val="60000"/>
        <a:buFont typeface="Wingdings" panose="05000000000000000000" pitchFamily="2" charset="2"/>
        <a:buNone/>
        <a:defRPr sz="3200" kern="1200">
          <a:solidFill>
            <a:schemeClr val="tx1"/>
          </a:solidFill>
          <a:latin typeface="+mn-lt"/>
          <a:ea typeface="+mn-ea"/>
          <a:cs typeface="+mn-cs"/>
        </a:defRPr>
      </a:lvl2pPr>
      <a:lvl3pPr marL="854075" indent="0" algn="ctr" defTabSz="914400" rtl="0" eaLnBrk="1" latinLnBrk="0" hangingPunct="1">
        <a:spcBef>
          <a:spcPct val="20000"/>
        </a:spcBef>
        <a:buClr>
          <a:srgbClr val="00B050"/>
        </a:buClr>
        <a:buSzPct val="85000"/>
        <a:buFont typeface="Courier New" panose="02070309020205020404" pitchFamily="49" charset="0"/>
        <a:buNone/>
        <a:defRPr sz="2800" kern="1200">
          <a:solidFill>
            <a:schemeClr val="tx1"/>
          </a:solidFill>
          <a:latin typeface="+mn-lt"/>
          <a:ea typeface="+mn-ea"/>
          <a:cs typeface="+mn-cs"/>
        </a:defRPr>
      </a:lvl3pPr>
      <a:lvl4pPr marL="1201738" indent="0" algn="ctr" defTabSz="914400" rtl="0" eaLnBrk="1" latinLnBrk="0" hangingPunct="1">
        <a:spcBef>
          <a:spcPct val="20000"/>
        </a:spcBef>
        <a:buClr>
          <a:srgbClr val="00B050"/>
        </a:buClr>
        <a:buSzPct val="80000"/>
        <a:buFont typeface="Wingdings" panose="05000000000000000000" pitchFamily="2" charset="2"/>
        <a:buNone/>
        <a:defRPr sz="2400" kern="1200">
          <a:solidFill>
            <a:schemeClr val="tx1"/>
          </a:solidFill>
          <a:latin typeface="+mn-lt"/>
          <a:ea typeface="+mn-ea"/>
          <a:cs typeface="+mn-cs"/>
        </a:defRPr>
      </a:lvl4pPr>
      <a:lvl5pPr marL="1541462" indent="0" algn="ctr" defTabSz="914400" rtl="0" eaLnBrk="1" latinLnBrk="0" hangingPunct="1">
        <a:spcBef>
          <a:spcPct val="20000"/>
        </a:spcBef>
        <a:buClr>
          <a:srgbClr val="00B050"/>
        </a:buClr>
        <a:buFont typeface="Arial" panose="020B0604020202020204" pitchFamily="34" charset="0"/>
        <a:buNone/>
        <a:defRPr sz="2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hyperlink" Target="https://dhe.mo.gov/ppc/grants/aplusscholarship.php" TargetMode="External"/><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hyperlink" Target="https://dese.mo.gov/sites/default/files/cte-certificate-criteria.pdf" TargetMode="External"/><Relationship Id="rId2" Type="http://schemas.openxmlformats.org/officeDocument/2006/relationships/notesSlide" Target="../notesSlides/notesSlide10.xml"/><Relationship Id="rId1" Type="http://schemas.openxmlformats.org/officeDocument/2006/relationships/slideLayout" Target="../slideLayouts/slideLayout18.xml"/><Relationship Id="rId5" Type="http://schemas.openxmlformats.org/officeDocument/2006/relationships/image" Target="../media/image53.png"/><Relationship Id="rId4" Type="http://schemas.openxmlformats.org/officeDocument/2006/relationships/hyperlink" Target="https://dese.mo.gov/sites/default/files/cte-certificate-frequently-asked-questions.pdf" TargetMode="External"/></Relationships>
</file>

<file path=ppt/slides/_rels/slide13.xml.rels><?xml version="1.0" encoding="UTF-8" standalone="yes"?>
<Relationships xmlns="http://schemas.openxmlformats.org/package/2006/relationships"><Relationship Id="rId3" Type="http://schemas.openxmlformats.org/officeDocument/2006/relationships/hyperlink" Target="https://dese.mo.gov/college-career-readiness/career-education/technical-skills-attainment-industry-recognized-credential" TargetMode="External"/><Relationship Id="rId2" Type="http://schemas.openxmlformats.org/officeDocument/2006/relationships/notesSlide" Target="../notesSlides/notesSlide11.xml"/><Relationship Id="rId1" Type="http://schemas.openxmlformats.org/officeDocument/2006/relationships/slideLayout" Target="../slideLayouts/slideLayout18.xml"/><Relationship Id="rId4" Type="http://schemas.openxmlformats.org/officeDocument/2006/relationships/hyperlink" Target="mailto:Ryan.Rumpf@dese.mo.gov" TargetMode="External"/></Relationships>
</file>

<file path=ppt/slides/_rels/slide14.xml.rels><?xml version="1.0" encoding="UTF-8" standalone="yes"?>
<Relationships xmlns="http://schemas.openxmlformats.org/package/2006/relationships"><Relationship Id="rId3" Type="http://schemas.openxmlformats.org/officeDocument/2006/relationships/hyperlink" Target="https://dese.mo.gov/college-career-readiness/curriculum/english-language-development/missouri-seal-biliteracy" TargetMode="External"/><Relationship Id="rId2" Type="http://schemas.openxmlformats.org/officeDocument/2006/relationships/notesSlide" Target="../notesSlides/notesSlide12.xml"/><Relationship Id="rId1" Type="http://schemas.openxmlformats.org/officeDocument/2006/relationships/slideLayout" Target="../slideLayouts/slideLayout18.xml"/><Relationship Id="rId4" Type="http://schemas.openxmlformats.org/officeDocument/2006/relationships/hyperlink" Target="mailto:Ryan.Rumpf@dese.mo.gov" TargetMode="External"/></Relationships>
</file>

<file path=ppt/slides/_rels/slide15.xml.rels><?xml version="1.0" encoding="UTF-8" standalone="yes"?>
<Relationships xmlns="http://schemas.openxmlformats.org/package/2006/relationships"><Relationship Id="rId3" Type="http://schemas.openxmlformats.org/officeDocument/2006/relationships/hyperlink" Target="https://www.athleticscholarships.net/academic-requirements.htm" TargetMode="External"/><Relationship Id="rId2" Type="http://schemas.openxmlformats.org/officeDocument/2006/relationships/notesSlide" Target="../notesSlides/notesSlide13.xml"/><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3" Type="http://schemas.openxmlformats.org/officeDocument/2006/relationships/hyperlink" Target="https://dese.mo.gov/search-mo-gov/graduation+handbook" TargetMode="External"/><Relationship Id="rId2" Type="http://schemas.openxmlformats.org/officeDocument/2006/relationships/notesSlide" Target="../notesSlides/notesSlide17.xml"/><Relationship Id="rId1" Type="http://schemas.openxmlformats.org/officeDocument/2006/relationships/slideLayout" Target="../slideLayouts/slideLayout18.xml"/><Relationship Id="rId6" Type="http://schemas.openxmlformats.org/officeDocument/2006/relationships/hyperlink" Target="mailto:John.Robertson@dese.mo.gov" TargetMode="External"/><Relationship Id="rId5" Type="http://schemas.openxmlformats.org/officeDocument/2006/relationships/hyperlink" Target="mailto:Norma.Anderson@dese.mo.gov" TargetMode="External"/><Relationship Id="rId4" Type="http://schemas.openxmlformats.org/officeDocument/2006/relationships/hyperlink" Target="https://mocap.mo.gov/"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3" Type="http://schemas.openxmlformats.org/officeDocument/2006/relationships/hyperlink" Target="https://legiscan.com/MO/text/HB3/2018/X2" TargetMode="External"/><Relationship Id="rId2" Type="http://schemas.openxmlformats.org/officeDocument/2006/relationships/notesSlide" Target="../notesSlides/notesSlide18.xml"/><Relationship Id="rId1" Type="http://schemas.openxmlformats.org/officeDocument/2006/relationships/slideLayout" Target="../slideLayouts/slideLayout18.xml"/><Relationship Id="rId4" Type="http://schemas.openxmlformats.org/officeDocument/2006/relationships/hyperlink" Target="https://dese.mo.gov/sites/default/files/Graduation_Handbook.pdf"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9.xml"/><Relationship Id="rId1" Type="http://schemas.openxmlformats.org/officeDocument/2006/relationships/slideLayout" Target="../slideLayouts/slideLayout18.xml"/><Relationship Id="rId5" Type="http://schemas.openxmlformats.org/officeDocument/2006/relationships/hyperlink" Target="mailto:Angelette.Prichett@dhe.mo.gov" TargetMode="External"/><Relationship Id="rId4" Type="http://schemas.openxmlformats.org/officeDocument/2006/relationships/hyperlink" Target="https://web.dhe.mo.gov/dhe/coursetransfertracker/homepage.faces" TargetMode="Externa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3" Type="http://schemas.openxmlformats.org/officeDocument/2006/relationships/hyperlink" Target="https://dese.mo.gov/college-career-readiness/career-education/registered-youth-apprenticeships-parents-and-students" TargetMode="External"/><Relationship Id="rId2" Type="http://schemas.openxmlformats.org/officeDocument/2006/relationships/hyperlink" Target="mailto:Oscar.carter@dese.mo.gov" TargetMode="External"/><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1.xml"/><Relationship Id="rId1" Type="http://schemas.openxmlformats.org/officeDocument/2006/relationships/slideLayout" Target="../slideLayouts/slideLayout18.xml"/><Relationship Id="rId4" Type="http://schemas.openxmlformats.org/officeDocument/2006/relationships/hyperlink" Target="https://dese.mo.gov/search-mo-gov/graduation+handbook" TargetMode="Externa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3" Type="http://schemas.openxmlformats.org/officeDocument/2006/relationships/hyperlink" Target="https://dhe.mo.gov/fafsa-completion/" TargetMode="External"/><Relationship Id="rId2" Type="http://schemas.openxmlformats.org/officeDocument/2006/relationships/notesSlide" Target="../notesSlides/notesSlide23.xml"/><Relationship Id="rId1" Type="http://schemas.openxmlformats.org/officeDocument/2006/relationships/slideLayout" Target="../slideLayouts/slideLayout18.xml"/><Relationship Id="rId5" Type="http://schemas.openxmlformats.org/officeDocument/2006/relationships/image" Target="../media/image58.png"/><Relationship Id="rId4" Type="http://schemas.openxmlformats.org/officeDocument/2006/relationships/hyperlink" Target="https://itunes.apple.com/us/app/mystudentaid/id1414539145?mt=8" TargetMode="External"/></Relationships>
</file>

<file path=ppt/slides/_rels/slide29.xml.rels><?xml version="1.0" encoding="UTF-8" standalone="yes"?>
<Relationships xmlns="http://schemas.openxmlformats.org/package/2006/relationships"><Relationship Id="rId3" Type="http://schemas.openxmlformats.org/officeDocument/2006/relationships/hyperlink" Target="https://portal.missouriconnections.org/" TargetMode="External"/><Relationship Id="rId2" Type="http://schemas.openxmlformats.org/officeDocument/2006/relationships/notesSlide" Target="../notesSlides/notesSlide24.xml"/><Relationship Id="rId1" Type="http://schemas.openxmlformats.org/officeDocument/2006/relationships/slideLayout" Target="../slideLayouts/slideLayout18.xml"/><Relationship Id="rId5" Type="http://schemas.openxmlformats.org/officeDocument/2006/relationships/image" Target="../media/image60.png"/><Relationship Id="rId4" Type="http://schemas.openxmlformats.org/officeDocument/2006/relationships/image" Target="../media/image59.png"/></Relationships>
</file>

<file path=ppt/slides/_rels/slide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6.xml"/><Relationship Id="rId1" Type="http://schemas.openxmlformats.org/officeDocument/2006/relationships/slideLayout" Target="../slideLayouts/slideLayout21.xml"/><Relationship Id="rId5" Type="http://schemas.openxmlformats.org/officeDocument/2006/relationships/hyperlink" Target="mailto:Chrissy.Bashore@dese.mo.gov" TargetMode="External"/><Relationship Id="rId4" Type="http://schemas.openxmlformats.org/officeDocument/2006/relationships/hyperlink" Target="mailto:moconnections@nwmissouri.edu" TargetMode="External"/></Relationships>
</file>

<file path=ppt/slides/_rels/slide32.xml.rels><?xml version="1.0" encoding="UTF-8" standalone="yes"?>
<Relationships xmlns="http://schemas.openxmlformats.org/package/2006/relationships"><Relationship Id="rId8" Type="http://schemas.openxmlformats.org/officeDocument/2006/relationships/image" Target="../media/image62.jpg"/><Relationship Id="rId3" Type="http://schemas.openxmlformats.org/officeDocument/2006/relationships/diagramData" Target="../diagrams/data2.xml"/><Relationship Id="rId7" Type="http://schemas.microsoft.com/office/2007/relationships/diagramDrawing" Target="../diagrams/drawing2.xml"/><Relationship Id="rId12" Type="http://schemas.openxmlformats.org/officeDocument/2006/relationships/slide" Target="slide33.xml"/><Relationship Id="rId2" Type="http://schemas.openxmlformats.org/officeDocument/2006/relationships/notesSlide" Target="../notesSlides/notesSlide27.xml"/><Relationship Id="rId1" Type="http://schemas.openxmlformats.org/officeDocument/2006/relationships/slideLayout" Target="../slideLayouts/slideLayout20.xml"/><Relationship Id="rId6" Type="http://schemas.openxmlformats.org/officeDocument/2006/relationships/diagramColors" Target="../diagrams/colors2.xml"/><Relationship Id="rId11" Type="http://schemas.openxmlformats.org/officeDocument/2006/relationships/image" Target="../media/image65.jpeg"/><Relationship Id="rId5" Type="http://schemas.openxmlformats.org/officeDocument/2006/relationships/diagramQuickStyle" Target="../diagrams/quickStyle2.xml"/><Relationship Id="rId10" Type="http://schemas.openxmlformats.org/officeDocument/2006/relationships/image" Target="../media/image64.jpg"/><Relationship Id="rId4" Type="http://schemas.openxmlformats.org/officeDocument/2006/relationships/diagramLayout" Target="../diagrams/layout2.xml"/><Relationship Id="rId9" Type="http://schemas.openxmlformats.org/officeDocument/2006/relationships/image" Target="../media/image63.gif"/></Relationships>
</file>

<file path=ppt/slides/_rels/slide33.xml.rels><?xml version="1.0" encoding="UTF-8" standalone="yes"?>
<Relationships xmlns="http://schemas.openxmlformats.org/package/2006/relationships"><Relationship Id="rId8" Type="http://schemas.openxmlformats.org/officeDocument/2006/relationships/hyperlink" Target="mailto:marling@mst.edu" TargetMode="External"/><Relationship Id="rId13" Type="http://schemas.microsoft.com/office/2007/relationships/hdphoto" Target="../media/hdphoto1.wdp"/><Relationship Id="rId3" Type="http://schemas.openxmlformats.org/officeDocument/2006/relationships/hyperlink" Target="mailto:mlbowen@semo.edu" TargetMode="External"/><Relationship Id="rId7" Type="http://schemas.openxmlformats.org/officeDocument/2006/relationships/hyperlink" Target="mailto:agraham@nwmissouri.edu" TargetMode="External"/><Relationship Id="rId12" Type="http://schemas.openxmlformats.org/officeDocument/2006/relationships/image" Target="../media/image66.png"/><Relationship Id="rId2" Type="http://schemas.openxmlformats.org/officeDocument/2006/relationships/notesSlide" Target="../notesSlides/notesSlide28.xml"/><Relationship Id="rId1" Type="http://schemas.openxmlformats.org/officeDocument/2006/relationships/slideLayout" Target="../slideLayouts/slideLayout18.xml"/><Relationship Id="rId6" Type="http://schemas.openxmlformats.org/officeDocument/2006/relationships/hyperlink" Target="mailto:pmatteson@Truman.edu" TargetMode="External"/><Relationship Id="rId11" Type="http://schemas.openxmlformats.org/officeDocument/2006/relationships/hyperlink" Target="mailto:webster@ucmo.edu" TargetMode="External"/><Relationship Id="rId5" Type="http://schemas.openxmlformats.org/officeDocument/2006/relationships/hyperlink" Target="mailto:possg@umkc.edu" TargetMode="External"/><Relationship Id="rId10" Type="http://schemas.openxmlformats.org/officeDocument/2006/relationships/hyperlink" Target="mailto:mcarbol@edplus.org" TargetMode="External"/><Relationship Id="rId4" Type="http://schemas.openxmlformats.org/officeDocument/2006/relationships/hyperlink" Target="mailto:Beiswinger@Missouri.edu" TargetMode="External"/><Relationship Id="rId9" Type="http://schemas.openxmlformats.org/officeDocument/2006/relationships/hyperlink" Target="mailto:mdowdy@missouristate.edu" TargetMode="External"/></Relationships>
</file>

<file path=ppt/slides/_rels/slide34.xml.rels><?xml version="1.0" encoding="UTF-8" standalone="yes"?>
<Relationships xmlns="http://schemas.openxmlformats.org/package/2006/relationships"><Relationship Id="rId3" Type="http://schemas.openxmlformats.org/officeDocument/2006/relationships/hyperlink" Target="mailto:Rene.Yoesel@dese.mo.gov" TargetMode="External"/><Relationship Id="rId2" Type="http://schemas.openxmlformats.org/officeDocument/2006/relationships/notesSlide" Target="../notesSlides/notesSlide29.xml"/><Relationship Id="rId1" Type="http://schemas.openxmlformats.org/officeDocument/2006/relationships/slideLayout" Target="../slideLayouts/slideLayout13.xml"/><Relationship Id="rId5" Type="http://schemas.openxmlformats.org/officeDocument/2006/relationships/hyperlink" Target="mailto:Amber.Ernst@dese.mo.gov" TargetMode="External"/><Relationship Id="rId4" Type="http://schemas.openxmlformats.org/officeDocument/2006/relationships/hyperlink" Target="mailto:Chrissy.Bashore@dese.mo.gov" TargetMode="External"/></Relationships>
</file>

<file path=ppt/slides/_rels/slide4.xml.rels><?xml version="1.0" encoding="UTF-8" standalone="yes"?>
<Relationships xmlns="http://schemas.openxmlformats.org/package/2006/relationships"><Relationship Id="rId8" Type="http://schemas.openxmlformats.org/officeDocument/2006/relationships/slide" Target="slide31.xml"/><Relationship Id="rId13" Type="http://schemas.openxmlformats.org/officeDocument/2006/relationships/image" Target="../media/image49.png"/><Relationship Id="rId3" Type="http://schemas.openxmlformats.org/officeDocument/2006/relationships/diagramData" Target="../diagrams/data1.xml"/><Relationship Id="rId7" Type="http://schemas.microsoft.com/office/2007/relationships/diagramDrawing" Target="../diagrams/drawing1.xml"/><Relationship Id="rId12" Type="http://schemas.openxmlformats.org/officeDocument/2006/relationships/slide" Target="slide6.xml"/><Relationship Id="rId2" Type="http://schemas.openxmlformats.org/officeDocument/2006/relationships/notesSlide" Target="../notesSlides/notesSlide3.xml"/><Relationship Id="rId1" Type="http://schemas.openxmlformats.org/officeDocument/2006/relationships/slideLayout" Target="../slideLayouts/slideLayout20.xml"/><Relationship Id="rId6" Type="http://schemas.openxmlformats.org/officeDocument/2006/relationships/diagramColors" Target="../diagrams/colors1.xml"/><Relationship Id="rId11" Type="http://schemas.openxmlformats.org/officeDocument/2006/relationships/image" Target="../media/image48.jpeg"/><Relationship Id="rId5" Type="http://schemas.openxmlformats.org/officeDocument/2006/relationships/diagramQuickStyle" Target="../diagrams/quickStyle1.xml"/><Relationship Id="rId15" Type="http://schemas.openxmlformats.org/officeDocument/2006/relationships/image" Target="../media/image50.png"/><Relationship Id="rId10" Type="http://schemas.openxmlformats.org/officeDocument/2006/relationships/slide" Target="slide32.xml"/><Relationship Id="rId4" Type="http://schemas.openxmlformats.org/officeDocument/2006/relationships/diagramLayout" Target="../diagrams/layout1.xml"/><Relationship Id="rId9" Type="http://schemas.openxmlformats.org/officeDocument/2006/relationships/image" Target="../media/image47.png"/><Relationship Id="rId14" Type="http://schemas.openxmlformats.org/officeDocument/2006/relationships/slide" Target="slide3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K-12 Career Development</a:t>
            </a:r>
            <a:endParaRPr lang="en-US" dirty="0"/>
          </a:p>
        </p:txBody>
      </p:sp>
      <p:sp>
        <p:nvSpPr>
          <p:cNvPr id="3" name="TextBox 2"/>
          <p:cNvSpPr txBox="1"/>
          <p:nvPr/>
        </p:nvSpPr>
        <p:spPr>
          <a:xfrm>
            <a:off x="2057400" y="1276350"/>
            <a:ext cx="1429750" cy="369332"/>
          </a:xfrm>
          <a:prstGeom prst="rect">
            <a:avLst/>
          </a:prstGeom>
          <a:noFill/>
        </p:spPr>
        <p:txBody>
          <a:bodyPr wrap="none" rtlCol="0">
            <a:spAutoFit/>
          </a:bodyPr>
          <a:lstStyle/>
          <a:p>
            <a:r>
              <a:rPr lang="en-US" dirty="0" smtClean="0"/>
              <a:t>January 2019</a:t>
            </a:r>
            <a:endParaRPr lang="en-US" dirty="0"/>
          </a:p>
        </p:txBody>
      </p:sp>
      <p:sp>
        <p:nvSpPr>
          <p:cNvPr id="5" name="Text Placeholder 4"/>
          <p:cNvSpPr>
            <a:spLocks noGrp="1"/>
          </p:cNvSpPr>
          <p:nvPr>
            <p:ph type="body" sz="quarter" idx="11"/>
          </p:nvPr>
        </p:nvSpPr>
        <p:spPr/>
        <p:txBody>
          <a:bodyPr>
            <a:normAutofit fontScale="70000" lnSpcReduction="20000"/>
          </a:bodyPr>
          <a:lstStyle/>
          <a:p>
            <a:r>
              <a:rPr lang="en-US" sz="2300" b="1" dirty="0" smtClean="0"/>
              <a:t>Individual Career and Academic Plan (ICAP) </a:t>
            </a:r>
          </a:p>
          <a:p>
            <a:endParaRPr lang="en-US" dirty="0" smtClean="0"/>
          </a:p>
          <a:p>
            <a:r>
              <a:rPr lang="en-US" dirty="0" smtClean="0"/>
              <a:t>Dr. M. Rene’ Yoesel, LPC / Chrissy Bashore / Amber Ernst</a:t>
            </a:r>
            <a:endParaRPr lang="en-US" dirty="0"/>
          </a:p>
        </p:txBody>
      </p:sp>
    </p:spTree>
    <p:extLst>
      <p:ext uri="{BB962C8B-B14F-4D97-AF65-F5344CB8AC3E}">
        <p14:creationId xmlns:p14="http://schemas.microsoft.com/office/powerpoint/2010/main" val="306377631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normAutofit fontScale="92500" lnSpcReduction="10000"/>
          </a:bodyPr>
          <a:lstStyle/>
          <a:p>
            <a:endParaRPr lang="en-US" dirty="0"/>
          </a:p>
        </p:txBody>
      </p:sp>
      <p:sp>
        <p:nvSpPr>
          <p:cNvPr id="3" name="Text Placeholder 2"/>
          <p:cNvSpPr>
            <a:spLocks noGrp="1"/>
          </p:cNvSpPr>
          <p:nvPr>
            <p:ph type="body" sz="quarter" idx="11"/>
          </p:nvPr>
        </p:nvSpPr>
        <p:spPr/>
        <p:txBody>
          <a:bodyPr/>
          <a:lstStyle/>
          <a:p>
            <a:endParaRPr lang="en-US" dirty="0"/>
          </a:p>
        </p:txBody>
      </p:sp>
      <p:sp>
        <p:nvSpPr>
          <p:cNvPr id="4" name="Text Placeholder 3"/>
          <p:cNvSpPr>
            <a:spLocks noGrp="1"/>
          </p:cNvSpPr>
          <p:nvPr>
            <p:ph type="body" sz="quarter" idx="12"/>
          </p:nvPr>
        </p:nvSpPr>
        <p:spPr/>
        <p:txBody>
          <a:bodyPr/>
          <a:lstStyle/>
          <a:p>
            <a:r>
              <a:rPr lang="en-US" dirty="0" smtClean="0"/>
              <a:t>Additional Postsecondary Preparation </a:t>
            </a:r>
            <a:endParaRPr lang="en-US" dirty="0"/>
          </a:p>
        </p:txBody>
      </p:sp>
    </p:spTree>
    <p:extLst>
      <p:ext uri="{BB962C8B-B14F-4D97-AF65-F5344CB8AC3E}">
        <p14:creationId xmlns:p14="http://schemas.microsoft.com/office/powerpoint/2010/main" val="36770717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a:xfrm>
            <a:off x="127701" y="1404122"/>
            <a:ext cx="6019800" cy="3314700"/>
          </a:xfrm>
        </p:spPr>
        <p:txBody>
          <a:bodyPr>
            <a:normAutofit/>
          </a:bodyPr>
          <a:lstStyle/>
          <a:p>
            <a:r>
              <a:rPr lang="en-US" sz="1400" dirty="0"/>
              <a:t>Be a U.S. citizen or permanent resident.</a:t>
            </a:r>
          </a:p>
          <a:p>
            <a:r>
              <a:rPr lang="en-US" sz="1400" dirty="0"/>
              <a:t>Enter into a written agreement with your high school prior to graduation.</a:t>
            </a:r>
          </a:p>
          <a:p>
            <a:r>
              <a:rPr lang="en-US" sz="1400" dirty="0"/>
              <a:t>Attend a designated A+ high school for 3 years prior to graduation.</a:t>
            </a:r>
            <a:r>
              <a:rPr lang="en-US" sz="1400" baseline="30000" dirty="0"/>
              <a:t>1</a:t>
            </a:r>
            <a:endParaRPr lang="en-US" sz="1400" dirty="0"/>
          </a:p>
          <a:p>
            <a:r>
              <a:rPr lang="en-US" sz="1400" dirty="0"/>
              <a:t>Graduate from an A+ designated high school with an overall grade point average of 2.5 or higher on a 4.0 scale.</a:t>
            </a:r>
          </a:p>
          <a:p>
            <a:r>
              <a:rPr lang="en-US" sz="1400" dirty="0"/>
              <a:t>Have at least a 95% attendance record overall for grades 9-12.</a:t>
            </a:r>
          </a:p>
          <a:p>
            <a:r>
              <a:rPr lang="en-US" sz="1400" dirty="0"/>
              <a:t>Perform at least 50 hours of unpaid tutoring or mentoring, of which up to 25% may include job shadowing prior to graduation. </a:t>
            </a:r>
            <a:r>
              <a:rPr lang="en-US" sz="1400" baseline="30000" dirty="0"/>
              <a:t>2</a:t>
            </a:r>
            <a:endParaRPr lang="en-US" sz="1400" dirty="0"/>
          </a:p>
          <a:p>
            <a:r>
              <a:rPr lang="en-US" sz="1400" dirty="0"/>
              <a:t>Maintain a record of good citizenship and avoid the unlawful use of drugs and/or alcohol while in grades 9-12.</a:t>
            </a:r>
          </a:p>
          <a:p>
            <a:r>
              <a:rPr lang="en-US" sz="1400" dirty="0"/>
              <a:t>Have achieved a score of proficient or advanced on the Algebra I end of course exam or a higher level DESE approved end-of-course exam in the field of </a:t>
            </a:r>
            <a:r>
              <a:rPr lang="en-US" sz="1400" dirty="0" smtClean="0"/>
              <a:t>mathematics.</a:t>
            </a:r>
            <a:r>
              <a:rPr lang="en-US" sz="1400" baseline="30000" dirty="0" smtClean="0"/>
              <a:t>3</a:t>
            </a:r>
            <a:endParaRPr lang="en-US" sz="1400" dirty="0"/>
          </a:p>
        </p:txBody>
      </p:sp>
      <p:sp>
        <p:nvSpPr>
          <p:cNvPr id="3" name="Title 2"/>
          <p:cNvSpPr>
            <a:spLocks noGrp="1"/>
          </p:cNvSpPr>
          <p:nvPr>
            <p:ph type="title"/>
          </p:nvPr>
        </p:nvSpPr>
        <p:spPr>
          <a:xfrm>
            <a:off x="152400" y="611773"/>
            <a:ext cx="8839200" cy="800100"/>
          </a:xfrm>
        </p:spPr>
        <p:txBody>
          <a:bodyPr/>
          <a:lstStyle/>
          <a:p>
            <a:r>
              <a:rPr lang="en-US" dirty="0" smtClean="0"/>
              <a:t>A+ Designated Schools</a:t>
            </a:r>
            <a:endParaRPr lang="en-US" dirty="0"/>
          </a:p>
        </p:txBody>
      </p:sp>
      <p:sp>
        <p:nvSpPr>
          <p:cNvPr id="4" name="Rounded Rectangle 3"/>
          <p:cNvSpPr/>
          <p:nvPr/>
        </p:nvSpPr>
        <p:spPr>
          <a:xfrm>
            <a:off x="6312250" y="1427047"/>
            <a:ext cx="2514600" cy="3276600"/>
          </a:xfrm>
          <a:prstGeom prst="round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t>Contact: </a:t>
            </a:r>
          </a:p>
          <a:p>
            <a:pPr algn="ctr"/>
            <a:endParaRPr lang="en-US" dirty="0" smtClean="0"/>
          </a:p>
          <a:p>
            <a:pPr algn="ctr"/>
            <a:r>
              <a:rPr lang="en-US" sz="1400" dirty="0" smtClean="0"/>
              <a:t>Office of Quality Schools (School Designation) </a:t>
            </a:r>
          </a:p>
          <a:p>
            <a:pPr algn="ctr"/>
            <a:r>
              <a:rPr lang="en-US" dirty="0" smtClean="0"/>
              <a:t>573-522-3651 </a:t>
            </a:r>
          </a:p>
          <a:p>
            <a:pPr algn="ctr"/>
            <a:endParaRPr lang="en-US" dirty="0"/>
          </a:p>
          <a:p>
            <a:pPr algn="ctr"/>
            <a:r>
              <a:rPr lang="en-US" sz="1400" dirty="0" smtClean="0"/>
              <a:t>Dept. of Higher Ed </a:t>
            </a:r>
          </a:p>
          <a:p>
            <a:pPr algn="ctr"/>
            <a:r>
              <a:rPr lang="en-US" sz="1400" dirty="0" smtClean="0"/>
              <a:t>(Scholarship/Award Information)</a:t>
            </a:r>
          </a:p>
          <a:p>
            <a:pPr algn="ctr"/>
            <a:r>
              <a:rPr lang="en-US" dirty="0"/>
              <a:t>573-751-2361</a:t>
            </a:r>
          </a:p>
        </p:txBody>
      </p:sp>
      <p:sp>
        <p:nvSpPr>
          <p:cNvPr id="5" name="Rectangle 4"/>
          <p:cNvSpPr/>
          <p:nvPr/>
        </p:nvSpPr>
        <p:spPr>
          <a:xfrm>
            <a:off x="381000" y="4764673"/>
            <a:ext cx="6629400" cy="338554"/>
          </a:xfrm>
          <a:prstGeom prst="rect">
            <a:avLst/>
          </a:prstGeom>
        </p:spPr>
        <p:txBody>
          <a:bodyPr wrap="square">
            <a:spAutoFit/>
          </a:bodyPr>
          <a:lstStyle/>
          <a:p>
            <a:r>
              <a:rPr lang="en-US" sz="1600" dirty="0" smtClean="0"/>
              <a:t>(full details) </a:t>
            </a:r>
            <a:r>
              <a:rPr lang="en-US" sz="1600" dirty="0" smtClean="0">
                <a:hlinkClick r:id="rId3"/>
              </a:rPr>
              <a:t>https</a:t>
            </a:r>
            <a:r>
              <a:rPr lang="en-US" sz="1600" dirty="0">
                <a:hlinkClick r:id="rId3"/>
              </a:rPr>
              <a:t>://</a:t>
            </a:r>
            <a:r>
              <a:rPr lang="en-US" sz="1600" dirty="0" smtClean="0">
                <a:hlinkClick r:id="rId3"/>
              </a:rPr>
              <a:t>dhe.mo.gov/ppc/grants/aplusscholarship.php</a:t>
            </a:r>
            <a:r>
              <a:rPr lang="en-US" sz="1600" dirty="0" smtClean="0"/>
              <a:t> </a:t>
            </a:r>
            <a:endParaRPr lang="en-US" sz="1600" dirty="0"/>
          </a:p>
        </p:txBody>
      </p:sp>
      <p:sp>
        <p:nvSpPr>
          <p:cNvPr id="6" name="TextBox 5"/>
          <p:cNvSpPr txBox="1"/>
          <p:nvPr/>
        </p:nvSpPr>
        <p:spPr>
          <a:xfrm>
            <a:off x="0" y="57150"/>
            <a:ext cx="3276600" cy="461665"/>
          </a:xfrm>
          <a:prstGeom prst="rect">
            <a:avLst/>
          </a:prstGeom>
          <a:noFill/>
        </p:spPr>
        <p:txBody>
          <a:bodyPr wrap="square" rtlCol="0">
            <a:spAutoFit/>
          </a:bodyPr>
          <a:lstStyle/>
          <a:p>
            <a:endParaRPr lang="en-US" sz="2400" dirty="0">
              <a:solidFill>
                <a:schemeClr val="accent3"/>
              </a:solidFill>
            </a:endParaRPr>
          </a:p>
        </p:txBody>
      </p:sp>
    </p:spTree>
    <p:extLst>
      <p:ext uri="{BB962C8B-B14F-4D97-AF65-F5344CB8AC3E}">
        <p14:creationId xmlns:p14="http://schemas.microsoft.com/office/powerpoint/2010/main" val="171556986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a:xfrm>
            <a:off x="152400" y="1885950"/>
            <a:ext cx="4305300" cy="3048000"/>
          </a:xfrm>
        </p:spPr>
        <p:txBody>
          <a:bodyPr>
            <a:normAutofit fontScale="70000" lnSpcReduction="20000"/>
          </a:bodyPr>
          <a:lstStyle/>
          <a:p>
            <a:pPr marL="0" indent="0">
              <a:buNone/>
              <a:defRPr/>
            </a:pPr>
            <a:r>
              <a:rPr lang="en-US" dirty="0">
                <a:latin typeface="Arial" panose="020B0604020202020204" pitchFamily="34" charset="0"/>
                <a:cs typeface="Arial" panose="020B0604020202020204" pitchFamily="34" charset="0"/>
              </a:rPr>
              <a:t>For more information visit: </a:t>
            </a:r>
            <a:r>
              <a:rPr lang="en-US" dirty="0">
                <a:latin typeface="Arial" panose="020B0604020202020204" pitchFamily="34" charset="0"/>
                <a:cs typeface="Arial" panose="020B0604020202020204" pitchFamily="34" charset="0"/>
                <a:hlinkClick r:id="rId3"/>
              </a:rPr>
              <a:t>https://dese.mo.gov/sites/default/files/cte-certificate-criteria.pdf</a:t>
            </a:r>
            <a:r>
              <a:rPr lang="en-US" dirty="0">
                <a:latin typeface="Arial" panose="020B0604020202020204" pitchFamily="34" charset="0"/>
                <a:cs typeface="Arial" panose="020B0604020202020204" pitchFamily="34" charset="0"/>
              </a:rPr>
              <a:t>  </a:t>
            </a:r>
          </a:p>
          <a:p>
            <a:pPr marL="0" indent="0">
              <a:buNone/>
              <a:defRPr/>
            </a:pPr>
            <a:endParaRPr lang="en-US" dirty="0"/>
          </a:p>
          <a:p>
            <a:pPr marL="0" indent="0">
              <a:buNone/>
              <a:defRPr/>
            </a:pPr>
            <a:r>
              <a:rPr lang="en-US" dirty="0">
                <a:latin typeface="Arial" panose="020B0604020202020204" pitchFamily="34" charset="0"/>
                <a:cs typeface="Arial" panose="020B0604020202020204" pitchFamily="34" charset="0"/>
              </a:rPr>
              <a:t>FAQ: </a:t>
            </a:r>
            <a:r>
              <a:rPr lang="en-US" dirty="0">
                <a:latin typeface="Arial" panose="020B0604020202020204" pitchFamily="34" charset="0"/>
                <a:cs typeface="Arial" panose="020B0604020202020204" pitchFamily="34" charset="0"/>
                <a:hlinkClick r:id="rId4"/>
              </a:rPr>
              <a:t>https://dese.mo.gov/sites/default/files/cte-certificate-frequently-asked-questions.pdf</a:t>
            </a:r>
            <a:endParaRPr lang="en-US" dirty="0">
              <a:latin typeface="Arial" panose="020B0604020202020204" pitchFamily="34" charset="0"/>
              <a:cs typeface="Arial" panose="020B0604020202020204" pitchFamily="34" charset="0"/>
            </a:endParaRPr>
          </a:p>
          <a:p>
            <a:endParaRPr lang="en-US" dirty="0"/>
          </a:p>
        </p:txBody>
      </p:sp>
      <p:sp>
        <p:nvSpPr>
          <p:cNvPr id="3" name="Title 2"/>
          <p:cNvSpPr>
            <a:spLocks noGrp="1"/>
          </p:cNvSpPr>
          <p:nvPr>
            <p:ph type="title"/>
          </p:nvPr>
        </p:nvSpPr>
        <p:spPr>
          <a:xfrm>
            <a:off x="152400" y="819150"/>
            <a:ext cx="4419600" cy="800100"/>
          </a:xfrm>
        </p:spPr>
        <p:txBody>
          <a:bodyPr>
            <a:normAutofit fontScale="90000"/>
          </a:bodyPr>
          <a:lstStyle/>
          <a:p>
            <a:r>
              <a:rPr lang="en-US" dirty="0" smtClean="0">
                <a:solidFill>
                  <a:schemeClr val="tx2"/>
                </a:solidFill>
              </a:rPr>
              <a:t>Career And Technical Education Certificate</a:t>
            </a:r>
            <a:endParaRPr lang="en-US" dirty="0">
              <a:solidFill>
                <a:schemeClr val="tx2"/>
              </a:solidFill>
            </a:endParaRPr>
          </a:p>
        </p:txBody>
      </p:sp>
      <p:pic>
        <p:nvPicPr>
          <p:cNvPr id="4" name="Picture 2"/>
          <p:cNvPicPr>
            <a:picLocks noChangeAspect="1" noChangeArrowheads="1"/>
          </p:cNvPicPr>
          <p:nvPr/>
        </p:nvPicPr>
        <p:blipFill rotWithShape="1">
          <a:blip r:embed="rId5"/>
          <a:srcRect l="26000" t="13778" r="58500" b="34666"/>
          <a:stretch/>
        </p:blipFill>
        <p:spPr bwMode="auto">
          <a:xfrm>
            <a:off x="4724400" y="742950"/>
            <a:ext cx="4000500" cy="419457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48594857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a:xfrm>
            <a:off x="145043" y="1695450"/>
            <a:ext cx="8839200" cy="3314700"/>
          </a:xfrm>
        </p:spPr>
        <p:txBody>
          <a:bodyPr/>
          <a:lstStyle/>
          <a:p>
            <a:r>
              <a:rPr lang="en-US" sz="1800" b="1" dirty="0" smtClean="0"/>
              <a:t>Industry Recognized Credential (IRC): </a:t>
            </a:r>
            <a:r>
              <a:rPr lang="en-US" sz="1800" dirty="0" smtClean="0"/>
              <a:t>A portable, recognized credential that validates an individual has successfully demonstrated skill competencies in a core set of content and performance standards in a specific set of work-related tasks, single occupational area, or a cluster of related occupational areas. A student does not have to be a concentrator to take an IRC. </a:t>
            </a:r>
          </a:p>
          <a:p>
            <a:r>
              <a:rPr lang="en-US" sz="1800" b="1" dirty="0" smtClean="0"/>
              <a:t>Technical Skill Attainment (TSA): </a:t>
            </a:r>
            <a:r>
              <a:rPr lang="en-US" sz="1800" dirty="0" smtClean="0"/>
              <a:t>A technical skill assessment measures skill proficiency of Career and Technical Education (CTE) students who are concentrators (a student who has earned three or more sequential credits in any state-approved CTE program grades 9-12) and has completed an approved CTE program. A TSA is not intended to be taken after every course. </a:t>
            </a:r>
            <a:endParaRPr lang="en-US" sz="1800" dirty="0"/>
          </a:p>
        </p:txBody>
      </p:sp>
      <p:sp>
        <p:nvSpPr>
          <p:cNvPr id="3" name="Title 2"/>
          <p:cNvSpPr>
            <a:spLocks noGrp="1"/>
          </p:cNvSpPr>
          <p:nvPr>
            <p:ph type="title"/>
          </p:nvPr>
        </p:nvSpPr>
        <p:spPr>
          <a:xfrm>
            <a:off x="457200" y="742950"/>
            <a:ext cx="2667000" cy="800100"/>
          </a:xfrm>
        </p:spPr>
        <p:txBody>
          <a:bodyPr/>
          <a:lstStyle/>
          <a:p>
            <a:pPr algn="l"/>
            <a:r>
              <a:rPr lang="en-US" dirty="0" smtClean="0"/>
              <a:t>IRC &amp; TSA</a:t>
            </a:r>
            <a:endParaRPr lang="en-US" dirty="0"/>
          </a:p>
        </p:txBody>
      </p:sp>
      <p:sp>
        <p:nvSpPr>
          <p:cNvPr id="4" name="Rectangle 3"/>
          <p:cNvSpPr/>
          <p:nvPr/>
        </p:nvSpPr>
        <p:spPr>
          <a:xfrm>
            <a:off x="609599" y="4566419"/>
            <a:ext cx="8452945" cy="577081"/>
          </a:xfrm>
          <a:prstGeom prst="rect">
            <a:avLst/>
          </a:prstGeom>
        </p:spPr>
        <p:txBody>
          <a:bodyPr wrap="square">
            <a:spAutoFit/>
          </a:bodyPr>
          <a:lstStyle/>
          <a:p>
            <a:r>
              <a:rPr lang="en-US" sz="1050" dirty="0"/>
              <a:t>Concentrator: A student who has earned three or more sequential credits in any state-approved CTE program grades 9-12. Sequential credits can consist of courses that crossover into different program areas. (Note: It is a local decision to determine the sequence; therefore, it is a local decision to determine when a student becomes a concentrator and completes a program).</a:t>
            </a:r>
          </a:p>
        </p:txBody>
      </p:sp>
      <p:sp>
        <p:nvSpPr>
          <p:cNvPr id="5" name="Rectangle 4"/>
          <p:cNvSpPr/>
          <p:nvPr/>
        </p:nvSpPr>
        <p:spPr>
          <a:xfrm>
            <a:off x="457200" y="1339627"/>
            <a:ext cx="5867400" cy="215444"/>
          </a:xfrm>
          <a:prstGeom prst="rect">
            <a:avLst/>
          </a:prstGeom>
        </p:spPr>
        <p:txBody>
          <a:bodyPr wrap="square">
            <a:spAutoFit/>
          </a:bodyPr>
          <a:lstStyle/>
          <a:p>
            <a:r>
              <a:rPr lang="en-US" sz="800" dirty="0">
                <a:solidFill>
                  <a:schemeClr val="bg1"/>
                </a:solidFill>
                <a:hlinkClick r:id="rId3"/>
              </a:rPr>
              <a:t>https://</a:t>
            </a:r>
            <a:r>
              <a:rPr lang="en-US" sz="800" dirty="0" smtClean="0">
                <a:solidFill>
                  <a:schemeClr val="bg1"/>
                </a:solidFill>
                <a:hlinkClick r:id="rId3"/>
              </a:rPr>
              <a:t>dese.mo.gov/college-career-readiness/career-education/technical-skills-attainment-industry-recognized-credential</a:t>
            </a:r>
            <a:r>
              <a:rPr lang="en-US" sz="800" dirty="0" smtClean="0">
                <a:solidFill>
                  <a:schemeClr val="bg1"/>
                </a:solidFill>
              </a:rPr>
              <a:t> </a:t>
            </a:r>
            <a:endParaRPr lang="en-US" sz="800" dirty="0">
              <a:solidFill>
                <a:schemeClr val="bg1"/>
              </a:solidFill>
            </a:endParaRPr>
          </a:p>
        </p:txBody>
      </p:sp>
      <p:sp>
        <p:nvSpPr>
          <p:cNvPr id="8" name="Rounded Rectangle 7"/>
          <p:cNvSpPr/>
          <p:nvPr/>
        </p:nvSpPr>
        <p:spPr>
          <a:xfrm>
            <a:off x="6238875" y="775607"/>
            <a:ext cx="2371725" cy="805543"/>
          </a:xfrm>
          <a:prstGeom prst="round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smtClean="0"/>
          </a:p>
          <a:p>
            <a:pPr algn="ctr"/>
            <a:r>
              <a:rPr lang="en-US" b="1" dirty="0" smtClean="0"/>
              <a:t>Janice Rehak</a:t>
            </a:r>
          </a:p>
          <a:p>
            <a:pPr algn="ctr"/>
            <a:r>
              <a:rPr lang="en-US" sz="1400" dirty="0" smtClean="0"/>
              <a:t>Coordinator OCCR</a:t>
            </a:r>
          </a:p>
          <a:p>
            <a:pPr algn="ctr"/>
            <a:r>
              <a:rPr lang="en-US" sz="1100" dirty="0" smtClean="0">
                <a:hlinkClick r:id="rId4"/>
              </a:rPr>
              <a:t>Janice.Rehak@dese.mo.gov</a:t>
            </a:r>
            <a:r>
              <a:rPr lang="en-US" sz="1100" dirty="0" smtClean="0"/>
              <a:t> </a:t>
            </a:r>
            <a:endParaRPr lang="en-US" sz="1050" dirty="0" smtClean="0"/>
          </a:p>
          <a:p>
            <a:pPr algn="ctr"/>
            <a:endParaRPr lang="en-US" sz="1400" dirty="0"/>
          </a:p>
        </p:txBody>
      </p:sp>
    </p:spTree>
    <p:extLst>
      <p:ext uri="{BB962C8B-B14F-4D97-AF65-F5344CB8AC3E}">
        <p14:creationId xmlns:p14="http://schemas.microsoft.com/office/powerpoint/2010/main" val="415951680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a:xfrm>
            <a:off x="134007" y="1504950"/>
            <a:ext cx="8839200" cy="3314700"/>
          </a:xfrm>
        </p:spPr>
        <p:txBody>
          <a:bodyPr>
            <a:normAutofit fontScale="92500"/>
          </a:bodyPr>
          <a:lstStyle/>
          <a:p>
            <a:r>
              <a:rPr lang="en-US" sz="1600" dirty="0"/>
              <a:t>The Missouri Seal of Biliteracy (SoBL) and Distinguished Missouri Seal of Biliteracy is awarded to graduating high school students in districts with a DESE-approved program, who have demonstrated achievement in English, a Language Other Than English (LOTE) and sociocultural competence. All Missouri students studying any of the world’s languages are potential Seal candidates</a:t>
            </a:r>
            <a:r>
              <a:rPr lang="en-US" sz="1600" dirty="0" smtClean="0"/>
              <a:t>.</a:t>
            </a:r>
          </a:p>
          <a:p>
            <a:r>
              <a:rPr lang="en-US" sz="1600" dirty="0" smtClean="0"/>
              <a:t>Full information can </a:t>
            </a:r>
            <a:r>
              <a:rPr lang="en-US" sz="1600" dirty="0"/>
              <a:t>be found: </a:t>
            </a:r>
            <a:r>
              <a:rPr lang="en-US" sz="1600" dirty="0">
                <a:hlinkClick r:id="rId3"/>
              </a:rPr>
              <a:t>https://</a:t>
            </a:r>
            <a:r>
              <a:rPr lang="en-US" sz="1600" dirty="0" smtClean="0">
                <a:hlinkClick r:id="rId3"/>
              </a:rPr>
              <a:t>dese.mo.gov/college-career-readiness/curriculum/english-language-development/missouri-seal-biliteracy</a:t>
            </a:r>
            <a:endParaRPr lang="en-US" sz="1600" dirty="0" smtClean="0"/>
          </a:p>
          <a:p>
            <a:endParaRPr lang="en-US" sz="1600" dirty="0"/>
          </a:p>
          <a:p>
            <a:r>
              <a:rPr lang="en-US" sz="1600" dirty="0" smtClean="0"/>
              <a:t>Institutions offering endorsements currently include: </a:t>
            </a:r>
          </a:p>
          <a:p>
            <a:pPr lvl="1"/>
            <a:r>
              <a:rPr lang="en-US" sz="1200" dirty="0" smtClean="0"/>
              <a:t>Evangel University</a:t>
            </a:r>
          </a:p>
          <a:p>
            <a:pPr lvl="1"/>
            <a:r>
              <a:rPr lang="en-US" sz="1200" dirty="0" smtClean="0"/>
              <a:t>Missouri State University</a:t>
            </a:r>
          </a:p>
          <a:p>
            <a:pPr lvl="1"/>
            <a:r>
              <a:rPr lang="en-US" sz="1200" dirty="0" smtClean="0"/>
              <a:t>Missouri Southern University</a:t>
            </a:r>
          </a:p>
          <a:p>
            <a:pPr lvl="1"/>
            <a:r>
              <a:rPr lang="en-US" sz="1200" dirty="0" smtClean="0"/>
              <a:t>Northwest Missouri State University</a:t>
            </a:r>
          </a:p>
          <a:p>
            <a:pPr lvl="1"/>
            <a:r>
              <a:rPr lang="en-US" sz="1200" dirty="0" smtClean="0"/>
              <a:t>Truman State University</a:t>
            </a:r>
          </a:p>
          <a:p>
            <a:pPr lvl="1"/>
            <a:r>
              <a:rPr lang="en-US" sz="1200" dirty="0" smtClean="0"/>
              <a:t>University of Central Missouri</a:t>
            </a:r>
            <a:endParaRPr lang="en-US" sz="1200" dirty="0"/>
          </a:p>
        </p:txBody>
      </p:sp>
      <p:sp>
        <p:nvSpPr>
          <p:cNvPr id="3" name="Title 2"/>
          <p:cNvSpPr>
            <a:spLocks noGrp="1"/>
          </p:cNvSpPr>
          <p:nvPr>
            <p:ph type="title"/>
          </p:nvPr>
        </p:nvSpPr>
        <p:spPr/>
        <p:txBody>
          <a:bodyPr/>
          <a:lstStyle/>
          <a:p>
            <a:r>
              <a:rPr lang="en-US" dirty="0" smtClean="0"/>
              <a:t>Seal of Biliteracy</a:t>
            </a:r>
            <a:endParaRPr lang="en-US" dirty="0"/>
          </a:p>
        </p:txBody>
      </p:sp>
      <p:sp>
        <p:nvSpPr>
          <p:cNvPr id="4" name="Rounded Rectangle 3"/>
          <p:cNvSpPr/>
          <p:nvPr/>
        </p:nvSpPr>
        <p:spPr>
          <a:xfrm>
            <a:off x="5257800" y="3409950"/>
            <a:ext cx="3200400" cy="1219200"/>
          </a:xfrm>
          <a:prstGeom prst="round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a:p>
            <a:pPr algn="ctr"/>
            <a:r>
              <a:rPr lang="en-US" sz="2400" dirty="0" smtClean="0"/>
              <a:t>Ryan Rumpf</a:t>
            </a:r>
          </a:p>
          <a:p>
            <a:pPr algn="ctr"/>
            <a:r>
              <a:rPr lang="en-US" sz="1600" dirty="0" smtClean="0"/>
              <a:t>Director of ELD &amp; World Languages</a:t>
            </a:r>
          </a:p>
          <a:p>
            <a:pPr algn="ctr"/>
            <a:r>
              <a:rPr lang="en-US" sz="1400" dirty="0" smtClean="0">
                <a:hlinkClick r:id="rId4"/>
              </a:rPr>
              <a:t>Ryan.Rumpf@dese.mo.gov</a:t>
            </a:r>
            <a:r>
              <a:rPr lang="en-US" sz="1400" dirty="0" smtClean="0"/>
              <a:t> </a:t>
            </a:r>
          </a:p>
          <a:p>
            <a:pPr algn="ctr"/>
            <a:endParaRPr lang="en-US" sz="1200" dirty="0" smtClean="0"/>
          </a:p>
          <a:p>
            <a:pPr algn="ctr"/>
            <a:endParaRPr lang="en-US" dirty="0"/>
          </a:p>
        </p:txBody>
      </p:sp>
    </p:spTree>
    <p:extLst>
      <p:ext uri="{BB962C8B-B14F-4D97-AF65-F5344CB8AC3E}">
        <p14:creationId xmlns:p14="http://schemas.microsoft.com/office/powerpoint/2010/main" val="394178291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a:xfrm>
            <a:off x="152400" y="1619250"/>
            <a:ext cx="8763000" cy="3314700"/>
          </a:xfrm>
        </p:spPr>
        <p:txBody>
          <a:bodyPr>
            <a:normAutofit/>
          </a:bodyPr>
          <a:lstStyle/>
          <a:p>
            <a:r>
              <a:rPr lang="en-US" sz="2800" dirty="0" smtClean="0"/>
              <a:t>Generally NCAA guidelines dictate: </a:t>
            </a:r>
          </a:p>
          <a:p>
            <a:pPr lvl="1"/>
            <a:r>
              <a:rPr lang="en-US" sz="2400" dirty="0" smtClean="0"/>
              <a:t>Graduation requirement with specific GPA and core courses</a:t>
            </a:r>
          </a:p>
          <a:p>
            <a:pPr lvl="1"/>
            <a:r>
              <a:rPr lang="en-US" sz="2400" dirty="0" smtClean="0"/>
              <a:t>Minimum SAT or ACT scores</a:t>
            </a:r>
          </a:p>
          <a:p>
            <a:pPr lvl="1"/>
            <a:r>
              <a:rPr lang="en-US" sz="2400" dirty="0" smtClean="0"/>
              <a:t>Visit the website to learn about the qualifications for each division</a:t>
            </a:r>
          </a:p>
          <a:p>
            <a:pPr lvl="1"/>
            <a:r>
              <a:rPr lang="en-US" sz="2400" b="1" dirty="0">
                <a:solidFill>
                  <a:schemeClr val="bg1"/>
                </a:solidFill>
                <a:hlinkClick r:id="rId3"/>
              </a:rPr>
              <a:t>https://www.athleticscholarships.net/academic-requirements.htm</a:t>
            </a:r>
            <a:r>
              <a:rPr lang="en-US" sz="2400" b="1" dirty="0">
                <a:solidFill>
                  <a:schemeClr val="bg1"/>
                </a:solidFill>
              </a:rPr>
              <a:t> </a:t>
            </a:r>
            <a:endParaRPr lang="en-US" sz="1600" dirty="0">
              <a:solidFill>
                <a:schemeClr val="bg1"/>
              </a:solidFill>
            </a:endParaRPr>
          </a:p>
          <a:p>
            <a:pPr lvl="1"/>
            <a:endParaRPr lang="en-US" sz="2400" dirty="0"/>
          </a:p>
        </p:txBody>
      </p:sp>
      <p:sp>
        <p:nvSpPr>
          <p:cNvPr id="3" name="Title 2"/>
          <p:cNvSpPr>
            <a:spLocks noGrp="1"/>
          </p:cNvSpPr>
          <p:nvPr>
            <p:ph type="title"/>
          </p:nvPr>
        </p:nvSpPr>
        <p:spPr>
          <a:xfrm>
            <a:off x="152400" y="742950"/>
            <a:ext cx="6019800" cy="800100"/>
          </a:xfrm>
        </p:spPr>
        <p:txBody>
          <a:bodyPr/>
          <a:lstStyle/>
          <a:p>
            <a:r>
              <a:rPr lang="en-US" dirty="0" smtClean="0"/>
              <a:t>NCAA </a:t>
            </a:r>
            <a:endParaRPr lang="en-US" dirty="0"/>
          </a:p>
        </p:txBody>
      </p:sp>
    </p:spTree>
    <p:extLst>
      <p:ext uri="{BB962C8B-B14F-4D97-AF65-F5344CB8AC3E}">
        <p14:creationId xmlns:p14="http://schemas.microsoft.com/office/powerpoint/2010/main" val="232397769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p:txBody>
          <a:bodyPr/>
          <a:lstStyle/>
          <a:p>
            <a:r>
              <a:rPr lang="en-US" dirty="0" smtClean="0"/>
              <a:t>Examples may include:</a:t>
            </a:r>
          </a:p>
          <a:p>
            <a:pPr lvl="1"/>
            <a:r>
              <a:rPr lang="en-US" dirty="0" smtClean="0"/>
              <a:t>NAIA</a:t>
            </a:r>
          </a:p>
          <a:p>
            <a:pPr lvl="1"/>
            <a:r>
              <a:rPr lang="en-US" dirty="0" smtClean="0"/>
              <a:t>Honor Diploma  </a:t>
            </a:r>
          </a:p>
          <a:p>
            <a:pPr lvl="1"/>
            <a:r>
              <a:rPr lang="en-US" dirty="0" smtClean="0"/>
              <a:t>Registered </a:t>
            </a:r>
            <a:r>
              <a:rPr lang="en-US" dirty="0" smtClean="0"/>
              <a:t>Apprenticeship</a:t>
            </a:r>
            <a:endParaRPr lang="en-US" dirty="0" smtClean="0"/>
          </a:p>
        </p:txBody>
      </p:sp>
      <p:sp>
        <p:nvSpPr>
          <p:cNvPr id="3" name="Title 2"/>
          <p:cNvSpPr>
            <a:spLocks noGrp="1"/>
          </p:cNvSpPr>
          <p:nvPr>
            <p:ph type="title"/>
          </p:nvPr>
        </p:nvSpPr>
        <p:spPr/>
        <p:txBody>
          <a:bodyPr/>
          <a:lstStyle/>
          <a:p>
            <a:r>
              <a:rPr lang="en-US" dirty="0" smtClean="0"/>
              <a:t>Other: _____________</a:t>
            </a:r>
            <a:endParaRPr lang="en-US" dirty="0"/>
          </a:p>
        </p:txBody>
      </p:sp>
    </p:spTree>
    <p:extLst>
      <p:ext uri="{BB962C8B-B14F-4D97-AF65-F5344CB8AC3E}">
        <p14:creationId xmlns:p14="http://schemas.microsoft.com/office/powerpoint/2010/main" val="185540370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normAutofit fontScale="92500" lnSpcReduction="10000"/>
          </a:bodyPr>
          <a:lstStyle/>
          <a:p>
            <a:r>
              <a:rPr lang="en-US" dirty="0" smtClean="0"/>
              <a:t>Postsecondary </a:t>
            </a:r>
            <a:endParaRPr lang="en-US" dirty="0"/>
          </a:p>
        </p:txBody>
      </p:sp>
      <p:sp>
        <p:nvSpPr>
          <p:cNvPr id="3" name="Text Placeholder 2"/>
          <p:cNvSpPr>
            <a:spLocks noGrp="1"/>
          </p:cNvSpPr>
          <p:nvPr>
            <p:ph type="body" sz="quarter" idx="11"/>
          </p:nvPr>
        </p:nvSpPr>
        <p:spPr/>
        <p:txBody>
          <a:bodyPr>
            <a:noAutofit/>
          </a:bodyPr>
          <a:lstStyle/>
          <a:p>
            <a:r>
              <a:rPr lang="en-US" sz="3200" dirty="0" smtClean="0"/>
              <a:t>Goals</a:t>
            </a:r>
            <a:endParaRPr lang="en-US" sz="3200" dirty="0"/>
          </a:p>
        </p:txBody>
      </p:sp>
      <p:sp>
        <p:nvSpPr>
          <p:cNvPr id="4" name="Text Placeholder 3"/>
          <p:cNvSpPr>
            <a:spLocks noGrp="1"/>
          </p:cNvSpPr>
          <p:nvPr>
            <p:ph type="body" sz="quarter" idx="12"/>
          </p:nvPr>
        </p:nvSpPr>
        <p:spPr>
          <a:xfrm>
            <a:off x="76200" y="3638550"/>
            <a:ext cx="8839200" cy="1066800"/>
          </a:xfrm>
        </p:spPr>
        <p:txBody>
          <a:bodyPr>
            <a:normAutofit fontScale="92500"/>
          </a:bodyPr>
          <a:lstStyle/>
          <a:p>
            <a:r>
              <a:rPr lang="en-US" dirty="0" smtClean="0"/>
              <a:t>List your career choice (what do I want to do?)</a:t>
            </a:r>
            <a:endParaRPr lang="en-US" dirty="0"/>
          </a:p>
        </p:txBody>
      </p:sp>
    </p:spTree>
    <p:extLst>
      <p:ext uri="{BB962C8B-B14F-4D97-AF65-F5344CB8AC3E}">
        <p14:creationId xmlns:p14="http://schemas.microsoft.com/office/powerpoint/2010/main" val="380190625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normAutofit fontScale="92500" lnSpcReduction="10000"/>
          </a:bodyPr>
          <a:lstStyle/>
          <a:p>
            <a:r>
              <a:rPr lang="en-US" dirty="0" smtClean="0"/>
              <a:t>Postsecondary </a:t>
            </a:r>
            <a:endParaRPr lang="en-US" dirty="0"/>
          </a:p>
        </p:txBody>
      </p:sp>
      <p:sp>
        <p:nvSpPr>
          <p:cNvPr id="3" name="Text Placeholder 2"/>
          <p:cNvSpPr>
            <a:spLocks noGrp="1"/>
          </p:cNvSpPr>
          <p:nvPr>
            <p:ph type="body" sz="quarter" idx="11"/>
          </p:nvPr>
        </p:nvSpPr>
        <p:spPr/>
        <p:txBody>
          <a:bodyPr>
            <a:noAutofit/>
          </a:bodyPr>
          <a:lstStyle/>
          <a:p>
            <a:r>
              <a:rPr lang="en-US" sz="3000" dirty="0" smtClean="0"/>
              <a:t>Options</a:t>
            </a:r>
            <a:endParaRPr lang="en-US" sz="3000" dirty="0"/>
          </a:p>
        </p:txBody>
      </p:sp>
      <p:sp>
        <p:nvSpPr>
          <p:cNvPr id="5" name="Text Placeholder 4"/>
          <p:cNvSpPr>
            <a:spLocks noGrp="1"/>
          </p:cNvSpPr>
          <p:nvPr>
            <p:ph type="body" sz="quarter" idx="12"/>
          </p:nvPr>
        </p:nvSpPr>
        <p:spPr>
          <a:xfrm>
            <a:off x="304800" y="3638550"/>
            <a:ext cx="8610600" cy="1219200"/>
          </a:xfrm>
        </p:spPr>
        <p:txBody>
          <a:bodyPr numCol="2" spcCol="274320">
            <a:noAutofit/>
          </a:bodyPr>
          <a:lstStyle/>
          <a:p>
            <a:pPr marL="571500" indent="-571500" algn="l">
              <a:buFont typeface="Arial" panose="020B0604020202020204" pitchFamily="34" charset="0"/>
              <a:buChar char="•"/>
            </a:pPr>
            <a:r>
              <a:rPr lang="en-US" sz="1800" dirty="0" smtClean="0"/>
              <a:t>Directly to workforce</a:t>
            </a:r>
          </a:p>
          <a:p>
            <a:pPr marL="571500" indent="-571500" algn="l">
              <a:buFont typeface="Arial" panose="020B0604020202020204" pitchFamily="34" charset="0"/>
              <a:buChar char="•"/>
            </a:pPr>
            <a:r>
              <a:rPr lang="en-US" sz="1800" dirty="0" smtClean="0"/>
              <a:t>Military</a:t>
            </a:r>
          </a:p>
          <a:p>
            <a:pPr marL="571500" indent="-571500" algn="l">
              <a:buFont typeface="Arial" panose="020B0604020202020204" pitchFamily="34" charset="0"/>
              <a:buChar char="•"/>
            </a:pPr>
            <a:r>
              <a:rPr lang="en-US" sz="1800" dirty="0" smtClean="0"/>
              <a:t>Tech school/area career center</a:t>
            </a:r>
          </a:p>
          <a:p>
            <a:pPr marL="571500" indent="-571500" algn="l">
              <a:buFont typeface="Arial" panose="020B0604020202020204" pitchFamily="34" charset="0"/>
              <a:buChar char="•"/>
            </a:pPr>
            <a:r>
              <a:rPr lang="en-US" sz="1800" dirty="0" smtClean="0"/>
              <a:t>Vocational training (apprenticeship)</a:t>
            </a:r>
          </a:p>
          <a:p>
            <a:pPr marL="571500" indent="-571500" algn="l">
              <a:buFont typeface="Arial" panose="020B0604020202020204" pitchFamily="34" charset="0"/>
              <a:buChar char="•"/>
            </a:pPr>
            <a:r>
              <a:rPr lang="en-US" sz="1800" dirty="0" smtClean="0"/>
              <a:t>2 year college</a:t>
            </a:r>
          </a:p>
          <a:p>
            <a:pPr marL="571500" indent="-571500" algn="l">
              <a:buFont typeface="Arial" panose="020B0604020202020204" pitchFamily="34" charset="0"/>
              <a:buChar char="•"/>
            </a:pPr>
            <a:r>
              <a:rPr lang="en-US" sz="1800" dirty="0" smtClean="0"/>
              <a:t>2 year transfer to 4 year college</a:t>
            </a:r>
          </a:p>
          <a:p>
            <a:pPr marL="571500" indent="-571500" algn="l">
              <a:buFont typeface="Arial" panose="020B0604020202020204" pitchFamily="34" charset="0"/>
              <a:buChar char="•"/>
            </a:pPr>
            <a:r>
              <a:rPr lang="en-US" sz="1800" dirty="0" smtClean="0"/>
              <a:t>4 year college or university </a:t>
            </a:r>
          </a:p>
          <a:p>
            <a:pPr marL="571500" indent="-571500" algn="l">
              <a:buFont typeface="Arial" panose="020B0604020202020204" pitchFamily="34" charset="0"/>
              <a:buChar char="•"/>
            </a:pPr>
            <a:r>
              <a:rPr lang="en-US" sz="1800" dirty="0" smtClean="0"/>
              <a:t>Other: </a:t>
            </a:r>
            <a:endParaRPr lang="en-US" sz="1800" dirty="0"/>
          </a:p>
        </p:txBody>
      </p:sp>
    </p:spTree>
    <p:extLst>
      <p:ext uri="{BB962C8B-B14F-4D97-AF65-F5344CB8AC3E}">
        <p14:creationId xmlns:p14="http://schemas.microsoft.com/office/powerpoint/2010/main" val="229670844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a:xfrm>
            <a:off x="76200" y="1584960"/>
            <a:ext cx="6096000" cy="3314700"/>
          </a:xfrm>
        </p:spPr>
        <p:txBody>
          <a:bodyPr>
            <a:normAutofit/>
          </a:bodyPr>
          <a:lstStyle/>
          <a:p>
            <a:r>
              <a:rPr lang="en-US" sz="2400" dirty="0" smtClean="0"/>
              <a:t>Fill in district &amp; state graduation requirements</a:t>
            </a:r>
          </a:p>
          <a:p>
            <a:pPr lvl="1"/>
            <a:r>
              <a:rPr lang="en-US" sz="1600" dirty="0">
                <a:hlinkClick r:id="rId3"/>
              </a:rPr>
              <a:t>https://</a:t>
            </a:r>
            <a:r>
              <a:rPr lang="en-US" sz="1600" dirty="0" smtClean="0">
                <a:hlinkClick r:id="rId3"/>
              </a:rPr>
              <a:t>dese.mo.gov/search-mo-gov/graduation%2Bhandbook</a:t>
            </a:r>
            <a:endParaRPr lang="en-US" sz="1600" dirty="0" smtClean="0"/>
          </a:p>
          <a:p>
            <a:r>
              <a:rPr lang="en-US" sz="2400" dirty="0" smtClean="0"/>
              <a:t>Align coursework to postsecondary goals using postsecondary options</a:t>
            </a:r>
          </a:p>
          <a:p>
            <a:pPr lvl="1"/>
            <a:r>
              <a:rPr lang="en-US" sz="2000" dirty="0" smtClean="0"/>
              <a:t>Virtual instruction opportunities should be considered for class choices.</a:t>
            </a:r>
          </a:p>
          <a:p>
            <a:pPr lvl="2"/>
            <a:r>
              <a:rPr lang="en-US" sz="1600" dirty="0" smtClean="0"/>
              <a:t>Missouri Course </a:t>
            </a:r>
            <a:r>
              <a:rPr lang="en-US" sz="1600" dirty="0"/>
              <a:t>Access Program: </a:t>
            </a:r>
            <a:r>
              <a:rPr lang="en-US" sz="1600" dirty="0">
                <a:hlinkClick r:id="rId4"/>
              </a:rPr>
              <a:t>https://mocap.mo.gov</a:t>
            </a:r>
            <a:r>
              <a:rPr lang="en-US" sz="1600" dirty="0" smtClean="0">
                <a:hlinkClick r:id="rId4"/>
              </a:rPr>
              <a:t>/</a:t>
            </a:r>
            <a:r>
              <a:rPr lang="en-US" sz="1600" dirty="0" smtClean="0"/>
              <a:t> </a:t>
            </a:r>
            <a:endParaRPr lang="en-US" sz="1600" dirty="0"/>
          </a:p>
        </p:txBody>
      </p:sp>
      <p:sp>
        <p:nvSpPr>
          <p:cNvPr id="3" name="Title 2"/>
          <p:cNvSpPr>
            <a:spLocks noGrp="1"/>
          </p:cNvSpPr>
          <p:nvPr>
            <p:ph type="title"/>
          </p:nvPr>
        </p:nvSpPr>
        <p:spPr/>
        <p:txBody>
          <a:bodyPr/>
          <a:lstStyle/>
          <a:p>
            <a:r>
              <a:rPr lang="en-US" dirty="0" smtClean="0"/>
              <a:t>9-12 Requirements/Credits</a:t>
            </a:r>
            <a:endParaRPr lang="en-US" dirty="0"/>
          </a:p>
        </p:txBody>
      </p:sp>
      <p:sp>
        <p:nvSpPr>
          <p:cNvPr id="4" name="Rounded Rectangle 3"/>
          <p:cNvSpPr/>
          <p:nvPr/>
        </p:nvSpPr>
        <p:spPr>
          <a:xfrm>
            <a:off x="6172200" y="1581150"/>
            <a:ext cx="2819400" cy="3055620"/>
          </a:xfrm>
          <a:prstGeom prst="round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a:p>
            <a:pPr algn="ctr"/>
            <a:r>
              <a:rPr lang="en-US" sz="1600" dirty="0" smtClean="0"/>
              <a:t>Graduation </a:t>
            </a:r>
            <a:r>
              <a:rPr lang="en-US" sz="1600" dirty="0"/>
              <a:t>Handbook</a:t>
            </a:r>
            <a:r>
              <a:rPr lang="en-US" sz="1600" dirty="0" smtClean="0"/>
              <a:t>:</a:t>
            </a:r>
            <a:endParaRPr lang="en-US" sz="1200" dirty="0" smtClean="0"/>
          </a:p>
          <a:p>
            <a:pPr algn="ctr"/>
            <a:r>
              <a:rPr lang="en-US" sz="2000" b="1" dirty="0" smtClean="0"/>
              <a:t>Norma Anderson</a:t>
            </a:r>
          </a:p>
          <a:p>
            <a:pPr algn="ctr"/>
            <a:r>
              <a:rPr lang="en-US" dirty="0" smtClean="0"/>
              <a:t> </a:t>
            </a:r>
            <a:r>
              <a:rPr lang="en-US" sz="1400" dirty="0" smtClean="0"/>
              <a:t>Supervisor, School Improvement</a:t>
            </a:r>
          </a:p>
          <a:p>
            <a:pPr algn="ctr"/>
            <a:r>
              <a:rPr lang="en-US" sz="1400" dirty="0" smtClean="0">
                <a:hlinkClick r:id="rId5"/>
              </a:rPr>
              <a:t>Norma.Anderson@dese.mo.gov</a:t>
            </a:r>
            <a:endParaRPr lang="en-US" dirty="0"/>
          </a:p>
          <a:p>
            <a:pPr algn="ctr"/>
            <a:endParaRPr lang="en-US" dirty="0"/>
          </a:p>
          <a:p>
            <a:pPr algn="ctr"/>
            <a:r>
              <a:rPr lang="en-US" sz="1600" dirty="0" smtClean="0"/>
              <a:t>MOCAP:</a:t>
            </a:r>
          </a:p>
          <a:p>
            <a:pPr algn="ctr"/>
            <a:r>
              <a:rPr lang="en-US" sz="2000" b="1" dirty="0" smtClean="0"/>
              <a:t>John Robertson</a:t>
            </a:r>
          </a:p>
          <a:p>
            <a:pPr algn="ctr"/>
            <a:r>
              <a:rPr lang="en-US" sz="1400" dirty="0" smtClean="0"/>
              <a:t>Coordinator of Educational Support Services</a:t>
            </a:r>
          </a:p>
          <a:p>
            <a:pPr algn="ctr"/>
            <a:r>
              <a:rPr lang="en-US" sz="1400" dirty="0" smtClean="0">
                <a:hlinkClick r:id="rId6"/>
              </a:rPr>
              <a:t>John.Robertson@dese.mo.gov</a:t>
            </a:r>
            <a:r>
              <a:rPr lang="en-US" sz="1400" dirty="0" smtClean="0"/>
              <a:t>  </a:t>
            </a:r>
          </a:p>
          <a:p>
            <a:pPr algn="ctr"/>
            <a:endParaRPr lang="en-US" dirty="0"/>
          </a:p>
        </p:txBody>
      </p:sp>
    </p:spTree>
    <p:extLst>
      <p:ext uri="{BB962C8B-B14F-4D97-AF65-F5344CB8AC3E}">
        <p14:creationId xmlns:p14="http://schemas.microsoft.com/office/powerpoint/2010/main" val="383734043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Show-Me Success</a:t>
            </a:r>
            <a:endParaRPr lang="en-US" dirty="0"/>
          </a:p>
        </p:txBody>
      </p:sp>
      <p:sp>
        <p:nvSpPr>
          <p:cNvPr id="4" name="Slide Number Placeholder 3"/>
          <p:cNvSpPr>
            <a:spLocks noGrp="1"/>
          </p:cNvSpPr>
          <p:nvPr>
            <p:ph type="sldNum" sz="quarter" idx="4"/>
          </p:nvPr>
        </p:nvSpPr>
        <p:spPr/>
        <p:txBody>
          <a:bodyPr/>
          <a:lstStyle/>
          <a:p>
            <a:fld id="{3B745311-16E5-4BEF-BFE6-36758A3427EB}" type="slidenum">
              <a:rPr lang="en-US" smtClean="0"/>
              <a:pPr/>
              <a:t>2</a:t>
            </a:fld>
            <a:endParaRPr lang="en-US"/>
          </a:p>
        </p:txBody>
      </p:sp>
      <p:pic>
        <p:nvPicPr>
          <p:cNvPr id="1026" name="Picture 2" descr="D:\Users\preiss1\AppData\Local\Microsoft\Windows\Temporary Internet Files\Content.Outlook\JBA8FBPZ\Graduation graphic show-Me Success revise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64509" y="1581150"/>
            <a:ext cx="4419600" cy="3314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941755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a:xfrm>
            <a:off x="107206" y="1466850"/>
            <a:ext cx="9036794" cy="3543300"/>
          </a:xfrm>
        </p:spPr>
        <p:txBody>
          <a:bodyPr>
            <a:normAutofit fontScale="92500" lnSpcReduction="10000"/>
          </a:bodyPr>
          <a:lstStyle/>
          <a:p>
            <a:r>
              <a:rPr lang="en-US" sz="2400" dirty="0" smtClean="0">
                <a:solidFill>
                  <a:srgbClr val="004B8E"/>
                </a:solidFill>
              </a:rPr>
              <a:t>Denote advanced coursework with abbreviations such as DC (dual credit), AP, or IB in addition to MOCAP.</a:t>
            </a:r>
          </a:p>
          <a:p>
            <a:r>
              <a:rPr lang="en-US" sz="2400" dirty="0" smtClean="0"/>
              <a:t>Computer Science (House Bill 3) can substitute for math or science credit</a:t>
            </a:r>
          </a:p>
          <a:p>
            <a:pPr lvl="1"/>
            <a:r>
              <a:rPr lang="en-US" sz="2000" dirty="0" smtClean="0"/>
              <a:t>MAY NOT be accepted at all colleges/universities which districts SHALL communicate </a:t>
            </a:r>
            <a:r>
              <a:rPr lang="en-US" sz="2000" dirty="0"/>
              <a:t>to students </a:t>
            </a:r>
            <a:r>
              <a:rPr lang="en-US" sz="1700" dirty="0"/>
              <a:t>(</a:t>
            </a:r>
            <a:r>
              <a:rPr lang="en-US" sz="1700" dirty="0">
                <a:hlinkClick r:id="rId3"/>
              </a:rPr>
              <a:t>https://</a:t>
            </a:r>
            <a:r>
              <a:rPr lang="en-US" sz="1700" dirty="0" smtClean="0">
                <a:hlinkClick r:id="rId3"/>
              </a:rPr>
              <a:t>legiscan.com/MO/text/HB3/2018/X2</a:t>
            </a:r>
            <a:r>
              <a:rPr lang="en-US" sz="1700" dirty="0" smtClean="0"/>
              <a:t>) </a:t>
            </a:r>
          </a:p>
          <a:p>
            <a:r>
              <a:rPr lang="en-US" sz="2400" dirty="0" smtClean="0"/>
              <a:t>A </a:t>
            </a:r>
            <a:r>
              <a:rPr lang="en-US" sz="2400" dirty="0"/>
              <a:t>student may fulfill one unit of academic credit with a </a:t>
            </a:r>
            <a:r>
              <a:rPr lang="en-US" sz="2400" dirty="0" smtClean="0"/>
              <a:t>district/charter approved </a:t>
            </a:r>
            <a:r>
              <a:rPr lang="en-US" sz="2400" dirty="0"/>
              <a:t>agriculture or career and technical education course for any English language arts, mathematics, science, or social studies unit required for high school graduation in any combination up to fulfilling one requirement in each of the four subject areas. </a:t>
            </a:r>
            <a:r>
              <a:rPr lang="en-US" sz="2400" dirty="0" smtClean="0"/>
              <a:t>House Bill 1189 (2014)</a:t>
            </a:r>
          </a:p>
          <a:p>
            <a:pPr lvl="1"/>
            <a:r>
              <a:rPr lang="en-US" sz="1700" dirty="0">
                <a:hlinkClick r:id="rId4"/>
              </a:rPr>
              <a:t>https://</a:t>
            </a:r>
            <a:r>
              <a:rPr lang="en-US" sz="1700" dirty="0" smtClean="0">
                <a:hlinkClick r:id="rId4"/>
              </a:rPr>
              <a:t>dese.mo.gov/sites/default/files/Graduation_Handbook.pdf</a:t>
            </a:r>
            <a:r>
              <a:rPr lang="en-US" sz="1700" dirty="0" smtClean="0"/>
              <a:t> (page 27)</a:t>
            </a:r>
            <a:endParaRPr lang="en-US" sz="1700" dirty="0"/>
          </a:p>
        </p:txBody>
      </p:sp>
      <p:sp>
        <p:nvSpPr>
          <p:cNvPr id="3" name="Title 2"/>
          <p:cNvSpPr>
            <a:spLocks noGrp="1"/>
          </p:cNvSpPr>
          <p:nvPr>
            <p:ph type="title"/>
          </p:nvPr>
        </p:nvSpPr>
        <p:spPr/>
        <p:txBody>
          <a:bodyPr/>
          <a:lstStyle/>
          <a:p>
            <a:r>
              <a:rPr lang="en-US" dirty="0" smtClean="0"/>
              <a:t>9-12 Requirements/Credits</a:t>
            </a:r>
            <a:endParaRPr lang="en-US" dirty="0"/>
          </a:p>
        </p:txBody>
      </p:sp>
    </p:spTree>
    <p:extLst>
      <p:ext uri="{BB962C8B-B14F-4D97-AF65-F5344CB8AC3E}">
        <p14:creationId xmlns:p14="http://schemas.microsoft.com/office/powerpoint/2010/main" val="12922567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a:xfrm>
            <a:off x="152400" y="1619250"/>
            <a:ext cx="5715000" cy="3314700"/>
          </a:xfrm>
        </p:spPr>
        <p:txBody>
          <a:bodyPr/>
          <a:lstStyle/>
          <a:p>
            <a:r>
              <a:rPr lang="en-US" sz="2000" dirty="0"/>
              <a:t>The completion of the CORE 42 at any public institution of higher education will transfer to every other public institution of higher education in the state and substitute for the receiving institution’s general education requirement. Individual courses that comprise the CORE 42 are guaranteed to transfer one-to-one among all public </a:t>
            </a:r>
            <a:r>
              <a:rPr lang="en-US" sz="2000" dirty="0" smtClean="0"/>
              <a:t>colleges, universities and participating independent institutions. </a:t>
            </a:r>
            <a:endParaRPr lang="en-US" sz="2000" dirty="0"/>
          </a:p>
        </p:txBody>
      </p:sp>
      <p:sp>
        <p:nvSpPr>
          <p:cNvPr id="3" name="Title 2"/>
          <p:cNvSpPr>
            <a:spLocks noGrp="1"/>
          </p:cNvSpPr>
          <p:nvPr>
            <p:ph type="title"/>
          </p:nvPr>
        </p:nvSpPr>
        <p:spPr>
          <a:xfrm>
            <a:off x="152400" y="742950"/>
            <a:ext cx="4114800" cy="800100"/>
          </a:xfrm>
        </p:spPr>
        <p:txBody>
          <a:bodyPr>
            <a:normAutofit/>
          </a:bodyPr>
          <a:lstStyle/>
          <a:p>
            <a:r>
              <a:rPr lang="en-US" dirty="0" smtClean="0"/>
              <a:t>Core 42</a:t>
            </a:r>
            <a:endParaRPr lang="en-US" dirty="0"/>
          </a:p>
        </p:txBody>
      </p:sp>
      <p:pic>
        <p:nvPicPr>
          <p:cNvPr id="1026" name="Picture 2" descr="https://dhe.mo.gov/images/CORE42LogoColor.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43600" y="1809750"/>
            <a:ext cx="2894254" cy="1285876"/>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406495" y="4473772"/>
            <a:ext cx="5206810" cy="307777"/>
          </a:xfrm>
          <a:prstGeom prst="rect">
            <a:avLst/>
          </a:prstGeom>
        </p:spPr>
        <p:txBody>
          <a:bodyPr wrap="none">
            <a:spAutoFit/>
          </a:bodyPr>
          <a:lstStyle/>
          <a:p>
            <a:r>
              <a:rPr lang="en-US" sz="1400" u="sng" dirty="0">
                <a:hlinkClick r:id="rId4"/>
              </a:rPr>
              <a:t>https://</a:t>
            </a:r>
            <a:r>
              <a:rPr lang="en-US" sz="1400" u="sng" dirty="0" smtClean="0">
                <a:hlinkClick r:id="rId4"/>
              </a:rPr>
              <a:t>web.dhe.mo.gov/dhe/coursetransfertracker/homepage.faces</a:t>
            </a:r>
            <a:r>
              <a:rPr lang="en-US" sz="1400" u="sng" dirty="0" smtClean="0"/>
              <a:t> </a:t>
            </a:r>
            <a:endParaRPr lang="en-US" sz="1400" dirty="0"/>
          </a:p>
        </p:txBody>
      </p:sp>
      <p:sp>
        <p:nvSpPr>
          <p:cNvPr id="6" name="Rounded Rectangle 5"/>
          <p:cNvSpPr/>
          <p:nvPr/>
        </p:nvSpPr>
        <p:spPr>
          <a:xfrm>
            <a:off x="5943600" y="3333750"/>
            <a:ext cx="2894254" cy="1447799"/>
          </a:xfrm>
          <a:prstGeom prst="round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t>Angelette Prichett</a:t>
            </a:r>
            <a:endParaRPr lang="en-US" sz="2800" dirty="0" smtClean="0"/>
          </a:p>
          <a:p>
            <a:pPr algn="ctr"/>
            <a:r>
              <a:rPr lang="en-US" sz="1600" dirty="0" smtClean="0"/>
              <a:t>Director of Academic Program and Initiatives </a:t>
            </a:r>
          </a:p>
          <a:p>
            <a:pPr algn="ctr"/>
            <a:r>
              <a:rPr lang="en-US" sz="1400" dirty="0" smtClean="0">
                <a:hlinkClick r:id="rId5"/>
              </a:rPr>
              <a:t>Angelette.Prichett@dhe.mo.gov</a:t>
            </a:r>
            <a:r>
              <a:rPr lang="en-US" sz="1400" dirty="0" smtClean="0"/>
              <a:t> </a:t>
            </a:r>
            <a:endParaRPr lang="en-US" sz="1200" dirty="0" smtClean="0"/>
          </a:p>
        </p:txBody>
      </p:sp>
    </p:spTree>
    <p:extLst>
      <p:ext uri="{BB962C8B-B14F-4D97-AF65-F5344CB8AC3E}">
        <p14:creationId xmlns:p14="http://schemas.microsoft.com/office/powerpoint/2010/main" val="79633474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p:txBody>
          <a:bodyPr>
            <a:normAutofit lnSpcReduction="10000"/>
          </a:bodyPr>
          <a:lstStyle/>
          <a:p>
            <a:r>
              <a:rPr lang="en-US" altLang="en-US" i="1" dirty="0" smtClean="0"/>
              <a:t>Pursuant to Section 167.903, </a:t>
            </a:r>
            <a:r>
              <a:rPr lang="en-US" altLang="en-US" i="1" dirty="0" err="1" smtClean="0"/>
              <a:t>RSMo</a:t>
            </a:r>
            <a:r>
              <a:rPr lang="en-US" altLang="en-US" i="1" dirty="0" smtClean="0"/>
              <a:t> “which shall </a:t>
            </a:r>
            <a:r>
              <a:rPr lang="en-US" altLang="en-US" i="1" dirty="0"/>
              <a:t>be reviewed regularly, as needed by school personnel and the student's </a:t>
            </a:r>
            <a:r>
              <a:rPr lang="en-US" altLang="en-US" i="1" dirty="0" smtClean="0"/>
              <a:t>parent </a:t>
            </a:r>
            <a:r>
              <a:rPr lang="en-US" altLang="en-US" i="1" dirty="0"/>
              <a:t>or guardian and updated based upon the needs of the </a:t>
            </a:r>
            <a:r>
              <a:rPr lang="en-US" altLang="en-US" i="1" dirty="0" smtClean="0"/>
              <a:t>student.”</a:t>
            </a:r>
            <a:endParaRPr lang="en-US" i="1" dirty="0" smtClean="0"/>
          </a:p>
          <a:p>
            <a:r>
              <a:rPr lang="en-US" dirty="0" smtClean="0"/>
              <a:t>Best practice suggests semester review to include student, parent, and advisor signature</a:t>
            </a:r>
            <a:endParaRPr lang="en-US" dirty="0"/>
          </a:p>
        </p:txBody>
      </p:sp>
      <p:sp>
        <p:nvSpPr>
          <p:cNvPr id="3" name="Title 2"/>
          <p:cNvSpPr>
            <a:spLocks noGrp="1"/>
          </p:cNvSpPr>
          <p:nvPr>
            <p:ph type="title"/>
          </p:nvPr>
        </p:nvSpPr>
        <p:spPr/>
        <p:txBody>
          <a:bodyPr/>
          <a:lstStyle/>
          <a:p>
            <a:r>
              <a:rPr lang="en-US" dirty="0" smtClean="0"/>
              <a:t>ICAP Review</a:t>
            </a:r>
            <a:endParaRPr lang="en-US" dirty="0"/>
          </a:p>
        </p:txBody>
      </p:sp>
    </p:spTree>
    <p:extLst>
      <p:ext uri="{BB962C8B-B14F-4D97-AF65-F5344CB8AC3E}">
        <p14:creationId xmlns:p14="http://schemas.microsoft.com/office/powerpoint/2010/main" val="126521383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p:cNvSpPr>
            <a:spLocks noGrp="1"/>
          </p:cNvSpPr>
          <p:nvPr>
            <p:ph type="title"/>
          </p:nvPr>
        </p:nvSpPr>
        <p:spPr>
          <a:xfrm>
            <a:off x="0" y="-95250"/>
            <a:ext cx="8839200" cy="800100"/>
          </a:xfrm>
        </p:spPr>
        <p:txBody>
          <a:bodyPr/>
          <a:lstStyle/>
          <a:p>
            <a:r>
              <a:rPr lang="en-US" dirty="0" smtClean="0">
                <a:solidFill>
                  <a:schemeClr val="bg1"/>
                </a:solidFill>
              </a:rPr>
              <a:t>ICAP Page 2</a:t>
            </a:r>
            <a:endParaRPr lang="en-US" dirty="0">
              <a:solidFill>
                <a:schemeClr val="bg1"/>
              </a:solidFill>
            </a:endParaRPr>
          </a:p>
        </p:txBody>
      </p:sp>
      <p:pic>
        <p:nvPicPr>
          <p:cNvPr id="4" name="Picture 3"/>
          <p:cNvPicPr>
            <a:picLocks noChangeAspect="1"/>
          </p:cNvPicPr>
          <p:nvPr/>
        </p:nvPicPr>
        <p:blipFill>
          <a:blip r:embed="rId2"/>
          <a:stretch>
            <a:fillRect/>
          </a:stretch>
        </p:blipFill>
        <p:spPr>
          <a:xfrm>
            <a:off x="1104900" y="720670"/>
            <a:ext cx="6856516" cy="4289479"/>
          </a:xfrm>
          <a:prstGeom prst="rect">
            <a:avLst/>
          </a:prstGeom>
        </p:spPr>
      </p:pic>
    </p:spTree>
    <p:extLst>
      <p:ext uri="{BB962C8B-B14F-4D97-AF65-F5344CB8AC3E}">
        <p14:creationId xmlns:p14="http://schemas.microsoft.com/office/powerpoint/2010/main" val="162925645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a:xfrm>
            <a:off x="5133718" y="899211"/>
            <a:ext cx="3981450" cy="3867150"/>
          </a:xfrm>
        </p:spPr>
        <p:txBody>
          <a:bodyPr>
            <a:normAutofit fontScale="55000" lnSpcReduction="20000"/>
          </a:bodyPr>
          <a:lstStyle/>
          <a:p>
            <a:r>
              <a:rPr lang="en-US" dirty="0" smtClean="0"/>
              <a:t>List number of years and positions held in applicable categories</a:t>
            </a:r>
          </a:p>
          <a:p>
            <a:pPr lvl="1"/>
            <a:r>
              <a:rPr lang="en-US" dirty="0" smtClean="0"/>
              <a:t>Work Based Example</a:t>
            </a:r>
          </a:p>
          <a:p>
            <a:pPr lvl="2"/>
            <a:r>
              <a:rPr lang="en-US" dirty="0" smtClean="0"/>
              <a:t>Job shadowed at local nursing home</a:t>
            </a:r>
          </a:p>
          <a:p>
            <a:pPr lvl="3"/>
            <a:r>
              <a:rPr lang="en-US" dirty="0" smtClean="0"/>
              <a:t>Brief description of experience</a:t>
            </a:r>
          </a:p>
          <a:p>
            <a:r>
              <a:rPr lang="en-US" dirty="0" smtClean="0"/>
              <a:t>Awards &amp; Recognition</a:t>
            </a:r>
          </a:p>
          <a:p>
            <a:pPr lvl="1"/>
            <a:r>
              <a:rPr lang="en-US" dirty="0"/>
              <a:t>Can be added under each category of extra and co-curricular. </a:t>
            </a:r>
          </a:p>
          <a:p>
            <a:pPr lvl="1"/>
            <a:r>
              <a:rPr lang="en-US" dirty="0"/>
              <a:t>For example</a:t>
            </a:r>
          </a:p>
          <a:p>
            <a:pPr lvl="2"/>
            <a:r>
              <a:rPr lang="en-US" dirty="0"/>
              <a:t>FBLA</a:t>
            </a:r>
          </a:p>
          <a:p>
            <a:pPr lvl="3"/>
            <a:r>
              <a:rPr lang="en-US" dirty="0"/>
              <a:t>President (2015-2016)</a:t>
            </a:r>
          </a:p>
          <a:p>
            <a:pPr lvl="3"/>
            <a:r>
              <a:rPr lang="en-US" dirty="0"/>
              <a:t>District Officer (2016-2017)</a:t>
            </a:r>
          </a:p>
          <a:p>
            <a:pPr marL="854075" lvl="2" indent="0">
              <a:buNone/>
            </a:pPr>
            <a:endParaRPr lang="en-US" dirty="0"/>
          </a:p>
        </p:txBody>
      </p:sp>
      <p:pic>
        <p:nvPicPr>
          <p:cNvPr id="4" name="Picture 3"/>
          <p:cNvPicPr>
            <a:picLocks noChangeAspect="1"/>
          </p:cNvPicPr>
          <p:nvPr/>
        </p:nvPicPr>
        <p:blipFill>
          <a:blip r:embed="rId2"/>
          <a:stretch>
            <a:fillRect/>
          </a:stretch>
        </p:blipFill>
        <p:spPr>
          <a:xfrm>
            <a:off x="-5316" y="622986"/>
            <a:ext cx="5460226" cy="4419600"/>
          </a:xfrm>
          <a:prstGeom prst="rect">
            <a:avLst/>
          </a:prstGeom>
        </p:spPr>
      </p:pic>
    </p:spTree>
    <p:extLst>
      <p:ext uri="{BB962C8B-B14F-4D97-AF65-F5344CB8AC3E}">
        <p14:creationId xmlns:p14="http://schemas.microsoft.com/office/powerpoint/2010/main" val="20922862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a:xfrm>
            <a:off x="152400" y="1582858"/>
            <a:ext cx="5638800" cy="3314700"/>
          </a:xfrm>
        </p:spPr>
        <p:txBody>
          <a:bodyPr/>
          <a:lstStyle/>
          <a:p>
            <a:r>
              <a:rPr lang="en-US" sz="2000" dirty="0"/>
              <a:t>Youth Apprenticeship </a:t>
            </a:r>
            <a:r>
              <a:rPr lang="en-US" sz="2000" dirty="0" smtClean="0"/>
              <a:t>(16-18) combines</a:t>
            </a:r>
          </a:p>
          <a:p>
            <a:pPr lvl="1"/>
            <a:r>
              <a:rPr lang="en-US" sz="1600" dirty="0" smtClean="0"/>
              <a:t>classroom </a:t>
            </a:r>
            <a:r>
              <a:rPr lang="en-US" sz="1600" dirty="0"/>
              <a:t>education, </a:t>
            </a:r>
            <a:endParaRPr lang="en-US" sz="1600" dirty="0" smtClean="0"/>
          </a:p>
          <a:p>
            <a:pPr lvl="1"/>
            <a:r>
              <a:rPr lang="en-US" sz="1600" dirty="0" smtClean="0"/>
              <a:t>on-the-job </a:t>
            </a:r>
            <a:r>
              <a:rPr lang="en-US" sz="1600" dirty="0"/>
              <a:t>training, </a:t>
            </a:r>
            <a:endParaRPr lang="en-US" sz="1600" dirty="0" smtClean="0"/>
          </a:p>
          <a:p>
            <a:pPr lvl="1"/>
            <a:r>
              <a:rPr lang="en-US" sz="1600" dirty="0"/>
              <a:t>e</a:t>
            </a:r>
            <a:r>
              <a:rPr lang="en-US" sz="1600" dirty="0" smtClean="0"/>
              <a:t>xperienced business mentor,</a:t>
            </a:r>
            <a:endParaRPr lang="en-US" sz="1600" dirty="0"/>
          </a:p>
          <a:p>
            <a:pPr lvl="1"/>
            <a:r>
              <a:rPr lang="en-US" sz="1600" dirty="0" smtClean="0"/>
              <a:t>a </a:t>
            </a:r>
            <a:r>
              <a:rPr lang="en-US" sz="1600" dirty="0"/>
              <a:t>salary, and </a:t>
            </a:r>
            <a:endParaRPr lang="en-US" sz="1600" dirty="0" smtClean="0"/>
          </a:p>
          <a:p>
            <a:pPr lvl="1"/>
            <a:r>
              <a:rPr lang="en-US" sz="1600" dirty="0" smtClean="0"/>
              <a:t>scheduled </a:t>
            </a:r>
            <a:r>
              <a:rPr lang="en-US" sz="1600" dirty="0"/>
              <a:t>wage progression. </a:t>
            </a:r>
            <a:endParaRPr lang="en-US" sz="1600" dirty="0" smtClean="0"/>
          </a:p>
          <a:p>
            <a:pPr marL="457200" lvl="1" indent="0">
              <a:buNone/>
            </a:pPr>
            <a:endParaRPr lang="en-US" sz="1600" dirty="0"/>
          </a:p>
          <a:p>
            <a:pPr marL="457200" lvl="1" indent="0">
              <a:buNone/>
            </a:pPr>
            <a:r>
              <a:rPr lang="en-US" sz="1600" dirty="0" smtClean="0"/>
              <a:t>Missouri's </a:t>
            </a:r>
            <a:r>
              <a:rPr lang="en-US" sz="1600" dirty="0"/>
              <a:t>industries need highly skilled workers. YA programs work to build a stable workforce pipeline for employers, as well as provide our youth with more local paths to career skills training. </a:t>
            </a:r>
          </a:p>
        </p:txBody>
      </p:sp>
      <p:sp>
        <p:nvSpPr>
          <p:cNvPr id="3" name="Title 2"/>
          <p:cNvSpPr>
            <a:spLocks noGrp="1"/>
          </p:cNvSpPr>
          <p:nvPr>
            <p:ph type="title"/>
          </p:nvPr>
        </p:nvSpPr>
        <p:spPr>
          <a:xfrm>
            <a:off x="609600" y="779605"/>
            <a:ext cx="7848600" cy="800100"/>
          </a:xfrm>
        </p:spPr>
        <p:txBody>
          <a:bodyPr/>
          <a:lstStyle/>
          <a:p>
            <a:r>
              <a:rPr lang="en-US" dirty="0" smtClean="0"/>
              <a:t> Registered Apprenticeships</a:t>
            </a:r>
            <a:endParaRPr lang="en-US" dirty="0"/>
          </a:p>
        </p:txBody>
      </p:sp>
      <p:sp>
        <p:nvSpPr>
          <p:cNvPr id="4" name="Rounded Rectangle 3"/>
          <p:cNvSpPr/>
          <p:nvPr/>
        </p:nvSpPr>
        <p:spPr>
          <a:xfrm>
            <a:off x="5974492" y="2540729"/>
            <a:ext cx="2514600" cy="1293697"/>
          </a:xfrm>
          <a:prstGeom prst="round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a:p>
            <a:pPr algn="ctr"/>
            <a:r>
              <a:rPr lang="en-US" sz="2400" dirty="0" smtClean="0"/>
              <a:t>Dr. Oscar Carter</a:t>
            </a:r>
          </a:p>
          <a:p>
            <a:pPr algn="ctr"/>
            <a:r>
              <a:rPr lang="en-US" sz="1600" dirty="0" smtClean="0"/>
              <a:t>Director of Skilled Technical Sciences</a:t>
            </a:r>
          </a:p>
          <a:p>
            <a:pPr algn="ctr"/>
            <a:r>
              <a:rPr lang="en-US" sz="1200" dirty="0" smtClean="0">
                <a:hlinkClick r:id="rId2"/>
              </a:rPr>
              <a:t>Oscar.carter@dese.mo.gov</a:t>
            </a:r>
            <a:r>
              <a:rPr lang="en-US" sz="1200" dirty="0" smtClean="0"/>
              <a:t> </a:t>
            </a:r>
          </a:p>
          <a:p>
            <a:pPr algn="ctr"/>
            <a:endParaRPr lang="en-US" dirty="0"/>
          </a:p>
        </p:txBody>
      </p:sp>
      <p:sp>
        <p:nvSpPr>
          <p:cNvPr id="6" name="Rectangle 5"/>
          <p:cNvSpPr/>
          <p:nvPr/>
        </p:nvSpPr>
        <p:spPr>
          <a:xfrm>
            <a:off x="685800" y="4795450"/>
            <a:ext cx="8534400" cy="276999"/>
          </a:xfrm>
          <a:prstGeom prst="rect">
            <a:avLst/>
          </a:prstGeom>
        </p:spPr>
        <p:txBody>
          <a:bodyPr wrap="square">
            <a:spAutoFit/>
          </a:bodyPr>
          <a:lstStyle/>
          <a:p>
            <a:r>
              <a:rPr lang="en-US" sz="1200" dirty="0">
                <a:hlinkClick r:id="rId3"/>
              </a:rPr>
              <a:t>https://</a:t>
            </a:r>
            <a:r>
              <a:rPr lang="en-US" sz="1200" dirty="0" smtClean="0">
                <a:hlinkClick r:id="rId3"/>
              </a:rPr>
              <a:t>dese.mo.gov/college-career-readiness/career-education/registered-youth-apprenticeships-parents-and-students</a:t>
            </a:r>
            <a:r>
              <a:rPr lang="en-US" sz="1200" dirty="0" smtClean="0"/>
              <a:t>  </a:t>
            </a:r>
            <a:endParaRPr lang="en-US" sz="1200" dirty="0"/>
          </a:p>
        </p:txBody>
      </p:sp>
      <p:sp>
        <p:nvSpPr>
          <p:cNvPr id="5" name="TextBox 4"/>
          <p:cNvSpPr txBox="1"/>
          <p:nvPr/>
        </p:nvSpPr>
        <p:spPr>
          <a:xfrm>
            <a:off x="0" y="0"/>
            <a:ext cx="3352800" cy="369332"/>
          </a:xfrm>
          <a:prstGeom prst="rect">
            <a:avLst/>
          </a:prstGeom>
          <a:noFill/>
        </p:spPr>
        <p:txBody>
          <a:bodyPr wrap="square" rtlCol="0">
            <a:spAutoFit/>
          </a:bodyPr>
          <a:lstStyle/>
          <a:p>
            <a:r>
              <a:rPr lang="en-US" dirty="0" smtClean="0">
                <a:solidFill>
                  <a:schemeClr val="bg1"/>
                </a:solidFill>
              </a:rPr>
              <a:t>Example of Work Based Learning</a:t>
            </a:r>
            <a:endParaRPr lang="en-US" dirty="0">
              <a:solidFill>
                <a:schemeClr val="bg1"/>
              </a:solidFill>
            </a:endParaRPr>
          </a:p>
        </p:txBody>
      </p:sp>
    </p:spTree>
    <p:extLst>
      <p:ext uri="{BB962C8B-B14F-4D97-AF65-F5344CB8AC3E}">
        <p14:creationId xmlns:p14="http://schemas.microsoft.com/office/powerpoint/2010/main" val="258684574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t="1911"/>
          <a:stretch/>
        </p:blipFill>
        <p:spPr>
          <a:xfrm>
            <a:off x="1676400" y="1785372"/>
            <a:ext cx="7717103" cy="1763255"/>
          </a:xfrm>
          <a:prstGeom prst="rect">
            <a:avLst/>
          </a:prstGeom>
        </p:spPr>
      </p:pic>
      <p:sp>
        <p:nvSpPr>
          <p:cNvPr id="3" name="Title 2"/>
          <p:cNvSpPr>
            <a:spLocks noGrp="1"/>
          </p:cNvSpPr>
          <p:nvPr>
            <p:ph type="title"/>
          </p:nvPr>
        </p:nvSpPr>
        <p:spPr/>
        <p:txBody>
          <a:bodyPr>
            <a:normAutofit fontScale="90000"/>
          </a:bodyPr>
          <a:lstStyle/>
          <a:p>
            <a:r>
              <a:rPr lang="en-US" dirty="0" smtClean="0"/>
              <a:t>Minimum State Graduation Requirements</a:t>
            </a:r>
            <a:endParaRPr lang="en-US" dirty="0"/>
          </a:p>
        </p:txBody>
      </p:sp>
      <p:sp>
        <p:nvSpPr>
          <p:cNvPr id="5" name="Right Arrow 4"/>
          <p:cNvSpPr/>
          <p:nvPr/>
        </p:nvSpPr>
        <p:spPr>
          <a:xfrm>
            <a:off x="-10297" y="1885950"/>
            <a:ext cx="1991498" cy="1057275"/>
          </a:xfrm>
          <a:prstGeom prst="rightArrow">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t>Effective for graduation class of 2021.</a:t>
            </a:r>
            <a:endParaRPr lang="en-US" sz="1200" dirty="0"/>
          </a:p>
        </p:txBody>
      </p:sp>
      <p:sp>
        <p:nvSpPr>
          <p:cNvPr id="6" name="Right Arrow 5"/>
          <p:cNvSpPr/>
          <p:nvPr/>
        </p:nvSpPr>
        <p:spPr>
          <a:xfrm>
            <a:off x="17582" y="2647950"/>
            <a:ext cx="1963619" cy="7334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b="1" dirty="0" smtClean="0"/>
              <a:t>Required for all students beginning in year 2017-2018</a:t>
            </a:r>
            <a:endParaRPr lang="en-US" sz="1050" b="1" dirty="0"/>
          </a:p>
        </p:txBody>
      </p:sp>
      <p:sp>
        <p:nvSpPr>
          <p:cNvPr id="7" name="Rounded Rectangle 6"/>
          <p:cNvSpPr/>
          <p:nvPr/>
        </p:nvSpPr>
        <p:spPr>
          <a:xfrm>
            <a:off x="5334000" y="3784813"/>
            <a:ext cx="2819400" cy="990601"/>
          </a:xfrm>
          <a:prstGeom prst="round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smtClean="0"/>
          </a:p>
          <a:p>
            <a:pPr algn="ctr"/>
            <a:r>
              <a:rPr lang="en-US" sz="1600" dirty="0" smtClean="0"/>
              <a:t>Graduation </a:t>
            </a:r>
            <a:r>
              <a:rPr lang="en-US" sz="1600" dirty="0"/>
              <a:t>Handbook</a:t>
            </a:r>
            <a:r>
              <a:rPr lang="en-US" sz="1200" dirty="0"/>
              <a:t>: </a:t>
            </a:r>
            <a:r>
              <a:rPr lang="en-US" sz="1200" dirty="0">
                <a:hlinkClick r:id="rId4"/>
              </a:rPr>
              <a:t>https://</a:t>
            </a:r>
            <a:r>
              <a:rPr lang="en-US" sz="1200" dirty="0" smtClean="0">
                <a:hlinkClick r:id="rId4"/>
              </a:rPr>
              <a:t>dese.mo.gov/search-mo-gov/graduation%2Bhandbook</a:t>
            </a:r>
            <a:r>
              <a:rPr lang="en-US" sz="1200" dirty="0" smtClean="0"/>
              <a:t> </a:t>
            </a:r>
          </a:p>
          <a:p>
            <a:pPr algn="ctr"/>
            <a:endParaRPr lang="en-US" dirty="0"/>
          </a:p>
        </p:txBody>
      </p:sp>
    </p:spTree>
    <p:extLst>
      <p:ext uri="{BB962C8B-B14F-4D97-AF65-F5344CB8AC3E}">
        <p14:creationId xmlns:p14="http://schemas.microsoft.com/office/powerpoint/2010/main" val="22150185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p:txBody>
          <a:bodyPr>
            <a:normAutofit fontScale="92500" lnSpcReduction="20000"/>
          </a:bodyPr>
          <a:lstStyle/>
          <a:p>
            <a:r>
              <a:rPr lang="en-US" dirty="0" smtClean="0"/>
              <a:t>ACT and SAT are college entrance exams</a:t>
            </a:r>
          </a:p>
          <a:p>
            <a:pPr lvl="1"/>
            <a:r>
              <a:rPr lang="en-US" dirty="0" smtClean="0"/>
              <a:t>PSAT is the “preliminary” SAT </a:t>
            </a:r>
          </a:p>
          <a:p>
            <a:r>
              <a:rPr lang="en-US" dirty="0" smtClean="0"/>
              <a:t>ASVAB (Armed Services Vocational Aptitude Battery) is administered by military personnel</a:t>
            </a:r>
          </a:p>
          <a:p>
            <a:r>
              <a:rPr lang="en-US" dirty="0" smtClean="0"/>
              <a:t>ACT WorkKeys</a:t>
            </a:r>
            <a:r>
              <a:rPr lang="en-US" dirty="0"/>
              <a:t> </a:t>
            </a:r>
            <a:r>
              <a:rPr lang="en-US" dirty="0" smtClean="0"/>
              <a:t>is a career readiness assessment</a:t>
            </a:r>
          </a:p>
          <a:p>
            <a:r>
              <a:rPr lang="en-US" dirty="0"/>
              <a:t>Include assessment date (specific scores are not required</a:t>
            </a:r>
            <a:r>
              <a:rPr lang="en-US" dirty="0" smtClean="0"/>
              <a:t>)</a:t>
            </a:r>
          </a:p>
        </p:txBody>
      </p:sp>
      <p:sp>
        <p:nvSpPr>
          <p:cNvPr id="3" name="Title 2"/>
          <p:cNvSpPr>
            <a:spLocks noGrp="1"/>
          </p:cNvSpPr>
          <p:nvPr>
            <p:ph type="title"/>
          </p:nvPr>
        </p:nvSpPr>
        <p:spPr>
          <a:xfrm>
            <a:off x="146619" y="742950"/>
            <a:ext cx="8839200" cy="800100"/>
          </a:xfrm>
        </p:spPr>
        <p:txBody>
          <a:bodyPr/>
          <a:lstStyle/>
          <a:p>
            <a:r>
              <a:rPr lang="en-US" dirty="0" smtClean="0"/>
              <a:t>Assessments/Academic Results</a:t>
            </a:r>
            <a:endParaRPr lang="en-US" dirty="0"/>
          </a:p>
        </p:txBody>
      </p:sp>
    </p:spTree>
    <p:extLst>
      <p:ext uri="{BB962C8B-B14F-4D97-AF65-F5344CB8AC3E}">
        <p14:creationId xmlns:p14="http://schemas.microsoft.com/office/powerpoint/2010/main" val="415763198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a:xfrm>
            <a:off x="152400" y="1619250"/>
            <a:ext cx="5067300" cy="3314700"/>
          </a:xfrm>
        </p:spPr>
        <p:txBody>
          <a:bodyPr>
            <a:normAutofit/>
          </a:bodyPr>
          <a:lstStyle/>
          <a:p>
            <a:r>
              <a:rPr lang="en-US" dirty="0" smtClean="0"/>
              <a:t>Many resources at</a:t>
            </a:r>
            <a:r>
              <a:rPr lang="en-US" dirty="0"/>
              <a:t>: </a:t>
            </a:r>
            <a:r>
              <a:rPr lang="en-US" sz="1600" dirty="0">
                <a:hlinkClick r:id="rId3"/>
              </a:rPr>
              <a:t>https://dhe.mo.gov/fafsa-completion</a:t>
            </a:r>
            <a:r>
              <a:rPr lang="en-US" sz="1600" dirty="0" smtClean="0">
                <a:hlinkClick r:id="rId3"/>
              </a:rPr>
              <a:t>/</a:t>
            </a:r>
            <a:r>
              <a:rPr lang="en-US" sz="1600" dirty="0" smtClean="0"/>
              <a:t> </a:t>
            </a:r>
            <a:endParaRPr lang="en-US" dirty="0" smtClean="0"/>
          </a:p>
          <a:p>
            <a:pPr lvl="1"/>
            <a:r>
              <a:rPr lang="en-US" dirty="0" smtClean="0"/>
              <a:t>MyStudentAid</a:t>
            </a:r>
            <a:r>
              <a:rPr lang="en-US" dirty="0"/>
              <a:t> App: </a:t>
            </a:r>
            <a:r>
              <a:rPr lang="en-US" sz="1600" dirty="0">
                <a:hlinkClick r:id="rId4"/>
              </a:rPr>
              <a:t>https://</a:t>
            </a:r>
            <a:r>
              <a:rPr lang="en-US" sz="1600" dirty="0" smtClean="0">
                <a:hlinkClick r:id="rId4"/>
              </a:rPr>
              <a:t>itunes.apple.com/us/app/mystudentaid/id1414539145?mt=8</a:t>
            </a:r>
            <a:r>
              <a:rPr lang="en-US" sz="1600" dirty="0" smtClean="0"/>
              <a:t> </a:t>
            </a:r>
            <a:endParaRPr lang="en-US" sz="1600" dirty="0"/>
          </a:p>
        </p:txBody>
      </p:sp>
      <p:sp>
        <p:nvSpPr>
          <p:cNvPr id="3" name="Title 2"/>
          <p:cNvSpPr>
            <a:spLocks noGrp="1"/>
          </p:cNvSpPr>
          <p:nvPr>
            <p:ph type="title"/>
          </p:nvPr>
        </p:nvSpPr>
        <p:spPr>
          <a:xfrm>
            <a:off x="152400" y="742950"/>
            <a:ext cx="5715000" cy="800100"/>
          </a:xfrm>
        </p:spPr>
        <p:txBody>
          <a:bodyPr/>
          <a:lstStyle/>
          <a:p>
            <a:r>
              <a:rPr lang="en-US" dirty="0" smtClean="0"/>
              <a:t>FAFSA</a:t>
            </a:r>
            <a:endParaRPr lang="en-US" dirty="0"/>
          </a:p>
        </p:txBody>
      </p:sp>
      <p:pic>
        <p:nvPicPr>
          <p:cNvPr id="2050" name="Picture 2" descr="FAFSA Log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86400" y="1047750"/>
            <a:ext cx="3238500" cy="381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937640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a:xfrm>
            <a:off x="76200" y="3028950"/>
            <a:ext cx="6248400" cy="2038350"/>
          </a:xfrm>
        </p:spPr>
        <p:txBody>
          <a:bodyPr>
            <a:normAutofit fontScale="92500" lnSpcReduction="20000"/>
          </a:bodyPr>
          <a:lstStyle/>
          <a:p>
            <a:r>
              <a:rPr lang="en-US" dirty="0" smtClean="0"/>
              <a:t>Assessments that meet School Counseling GLEs </a:t>
            </a:r>
          </a:p>
          <a:p>
            <a:r>
              <a:rPr lang="en-US" dirty="0" smtClean="0"/>
              <a:t>Guest logins can be used for any of these assessments</a:t>
            </a:r>
          </a:p>
          <a:p>
            <a:r>
              <a:rPr lang="en-US" sz="1700" dirty="0">
                <a:hlinkClick r:id="rId3"/>
              </a:rPr>
              <a:t>https://portal.missouriconnections.org</a:t>
            </a:r>
            <a:r>
              <a:rPr lang="en-US" sz="1700" dirty="0" smtClean="0">
                <a:hlinkClick r:id="rId3"/>
              </a:rPr>
              <a:t>/</a:t>
            </a:r>
            <a:r>
              <a:rPr lang="en-US" sz="1700" dirty="0" smtClean="0"/>
              <a:t> </a:t>
            </a:r>
            <a:endParaRPr lang="en-US" sz="1700" dirty="0"/>
          </a:p>
        </p:txBody>
      </p:sp>
      <p:sp>
        <p:nvSpPr>
          <p:cNvPr id="3" name="Title 2"/>
          <p:cNvSpPr>
            <a:spLocks noGrp="1"/>
          </p:cNvSpPr>
          <p:nvPr>
            <p:ph type="title"/>
          </p:nvPr>
        </p:nvSpPr>
        <p:spPr>
          <a:xfrm>
            <a:off x="5334000" y="1409700"/>
            <a:ext cx="3810000" cy="800100"/>
          </a:xfrm>
        </p:spPr>
        <p:txBody>
          <a:bodyPr>
            <a:noAutofit/>
          </a:bodyPr>
          <a:lstStyle/>
          <a:p>
            <a:r>
              <a:rPr lang="en-US" sz="4400" dirty="0" smtClean="0"/>
              <a:t>Missouri Connections</a:t>
            </a:r>
            <a:endParaRPr lang="en-US" sz="4400" dirty="0"/>
          </a:p>
        </p:txBody>
      </p:sp>
      <p:pic>
        <p:nvPicPr>
          <p:cNvPr id="4" name="Picture 3"/>
          <p:cNvPicPr>
            <a:picLocks noChangeAspect="1"/>
          </p:cNvPicPr>
          <p:nvPr/>
        </p:nvPicPr>
        <p:blipFill>
          <a:blip r:embed="rId4"/>
          <a:stretch>
            <a:fillRect/>
          </a:stretch>
        </p:blipFill>
        <p:spPr>
          <a:xfrm>
            <a:off x="6400800" y="3074476"/>
            <a:ext cx="2411924" cy="1581150"/>
          </a:xfrm>
          <a:prstGeom prst="rect">
            <a:avLst/>
          </a:prstGeom>
          <a:ln w="127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4"/>
          <p:cNvPicPr>
            <a:picLocks noChangeAspect="1"/>
          </p:cNvPicPr>
          <p:nvPr/>
        </p:nvPicPr>
        <p:blipFill rotWithShape="1">
          <a:blip r:embed="rId5"/>
          <a:srcRect b="44559"/>
          <a:stretch/>
        </p:blipFill>
        <p:spPr>
          <a:xfrm>
            <a:off x="457200" y="742950"/>
            <a:ext cx="5002200" cy="2133600"/>
          </a:xfrm>
          <a:prstGeom prst="rect">
            <a:avLst/>
          </a:prstGeom>
        </p:spPr>
      </p:pic>
    </p:spTree>
    <p:extLst>
      <p:ext uri="{BB962C8B-B14F-4D97-AF65-F5344CB8AC3E}">
        <p14:creationId xmlns:p14="http://schemas.microsoft.com/office/powerpoint/2010/main" val="382333667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fld id="{3B745311-16E5-4BEF-BFE6-36758A3427EB}" type="slidenum">
              <a:rPr lang="en-US" smtClean="0"/>
              <a:pPr/>
              <a:t>3</a:t>
            </a:fld>
            <a:endParaRPr lang="en-US"/>
          </a:p>
        </p:txBody>
      </p:sp>
      <p:pic>
        <p:nvPicPr>
          <p:cNvPr id="2050" name="Picture 2" descr="D:\Users\preiss1\AppData\Local\Microsoft\Windows\Temporary Internet Files\Content.Outlook\JBA8FBPZ\Continuous Improvement bottom logo.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77462" y="895350"/>
            <a:ext cx="5589076" cy="39578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299487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a:xfrm>
            <a:off x="152400" y="1619250"/>
            <a:ext cx="8763000" cy="3314700"/>
          </a:xfrm>
        </p:spPr>
        <p:txBody>
          <a:bodyPr/>
          <a:lstStyle/>
          <a:p>
            <a:r>
              <a:rPr lang="en-US" dirty="0" smtClean="0"/>
              <a:t>List application names </a:t>
            </a:r>
          </a:p>
          <a:p>
            <a:pPr lvl="1"/>
            <a:r>
              <a:rPr lang="en-US" dirty="0" smtClean="0"/>
              <a:t>Status Categories</a:t>
            </a:r>
            <a:r>
              <a:rPr lang="en-US" dirty="0"/>
              <a:t> </a:t>
            </a:r>
            <a:r>
              <a:rPr lang="en-US" dirty="0" smtClean="0"/>
              <a:t>may include:</a:t>
            </a:r>
          </a:p>
          <a:p>
            <a:pPr lvl="2"/>
            <a:r>
              <a:rPr lang="en-US" dirty="0" smtClean="0"/>
              <a:t>Submitted</a:t>
            </a:r>
          </a:p>
          <a:p>
            <a:pPr lvl="2"/>
            <a:r>
              <a:rPr lang="en-US" dirty="0" smtClean="0"/>
              <a:t>In progress</a:t>
            </a:r>
          </a:p>
          <a:p>
            <a:pPr lvl="2"/>
            <a:r>
              <a:rPr lang="en-US" dirty="0" smtClean="0"/>
              <a:t>Interested</a:t>
            </a:r>
          </a:p>
          <a:p>
            <a:pPr marL="914400" lvl="2" indent="0">
              <a:buNone/>
            </a:pPr>
            <a:endParaRPr lang="en-US" dirty="0" smtClean="0"/>
          </a:p>
          <a:p>
            <a:pPr marL="0" indent="0">
              <a:buNone/>
            </a:pPr>
            <a:endParaRPr lang="en-US" dirty="0"/>
          </a:p>
        </p:txBody>
      </p:sp>
      <p:sp>
        <p:nvSpPr>
          <p:cNvPr id="3" name="Title 2"/>
          <p:cNvSpPr>
            <a:spLocks noGrp="1"/>
          </p:cNvSpPr>
          <p:nvPr>
            <p:ph type="title"/>
          </p:nvPr>
        </p:nvSpPr>
        <p:spPr>
          <a:xfrm>
            <a:off x="152400" y="742950"/>
            <a:ext cx="8610600" cy="800100"/>
          </a:xfrm>
        </p:spPr>
        <p:txBody>
          <a:bodyPr>
            <a:normAutofit fontScale="90000"/>
          </a:bodyPr>
          <a:lstStyle/>
          <a:p>
            <a:r>
              <a:rPr lang="en-US" dirty="0" smtClean="0"/>
              <a:t>Postsecondary &amp; Scholarship Applications</a:t>
            </a:r>
            <a:endParaRPr lang="en-US" dirty="0"/>
          </a:p>
        </p:txBody>
      </p:sp>
    </p:spTree>
    <p:extLst>
      <p:ext uri="{BB962C8B-B14F-4D97-AF65-F5344CB8AC3E}">
        <p14:creationId xmlns:p14="http://schemas.microsoft.com/office/powerpoint/2010/main" val="416403119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 y="-35063"/>
            <a:ext cx="9144000" cy="51434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2743200" y="4400550"/>
            <a:ext cx="3810000" cy="304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p:cNvSpPr txBox="1"/>
          <p:nvPr/>
        </p:nvSpPr>
        <p:spPr>
          <a:xfrm>
            <a:off x="914400" y="4400550"/>
            <a:ext cx="7810500" cy="707886"/>
          </a:xfrm>
          <a:prstGeom prst="rect">
            <a:avLst/>
          </a:prstGeom>
          <a:noFill/>
        </p:spPr>
        <p:txBody>
          <a:bodyPr wrap="square" rtlCol="0">
            <a:spAutoFit/>
          </a:bodyPr>
          <a:lstStyle/>
          <a:p>
            <a:r>
              <a:rPr lang="en-US" sz="2000" b="1" dirty="0" smtClean="0">
                <a:solidFill>
                  <a:schemeClr val="tx2"/>
                </a:solidFill>
              </a:rPr>
              <a:t>Charlene Piel is the state trainer: </a:t>
            </a:r>
            <a:r>
              <a:rPr lang="en-US" sz="2000" b="1" dirty="0" smtClean="0">
                <a:solidFill>
                  <a:schemeClr val="tx2"/>
                </a:solidFill>
                <a:hlinkClick r:id="rId4"/>
              </a:rPr>
              <a:t>moconnections@nwmissouri.edu</a:t>
            </a:r>
            <a:endParaRPr lang="en-US" sz="2000" b="1" dirty="0" smtClean="0">
              <a:solidFill>
                <a:schemeClr val="tx2"/>
              </a:solidFill>
            </a:endParaRPr>
          </a:p>
          <a:p>
            <a:endParaRPr lang="en-US" sz="2000" dirty="0">
              <a:solidFill>
                <a:schemeClr val="tx2"/>
              </a:solidFill>
            </a:endParaRPr>
          </a:p>
        </p:txBody>
      </p:sp>
      <p:sp>
        <p:nvSpPr>
          <p:cNvPr id="5" name="Rectangle 4"/>
          <p:cNvSpPr/>
          <p:nvPr/>
        </p:nvSpPr>
        <p:spPr>
          <a:xfrm>
            <a:off x="2317262" y="3333750"/>
            <a:ext cx="4267200" cy="762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ounded Rectangle 5"/>
          <p:cNvSpPr/>
          <p:nvPr/>
        </p:nvSpPr>
        <p:spPr>
          <a:xfrm>
            <a:off x="2895600" y="3236106"/>
            <a:ext cx="2819400" cy="859644"/>
          </a:xfrm>
          <a:prstGeom prst="round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a:p>
            <a:pPr algn="ctr"/>
            <a:r>
              <a:rPr lang="en-US" sz="2400" dirty="0" smtClean="0"/>
              <a:t> </a:t>
            </a:r>
            <a:r>
              <a:rPr lang="en-US" sz="1600" dirty="0" smtClean="0"/>
              <a:t>Chrissy Bashore</a:t>
            </a:r>
            <a:r>
              <a:rPr lang="en-US" sz="2400" dirty="0" smtClean="0"/>
              <a:t> </a:t>
            </a:r>
            <a:endParaRPr lang="en-US" sz="1600" dirty="0"/>
          </a:p>
          <a:p>
            <a:pPr algn="ctr"/>
            <a:r>
              <a:rPr lang="en-US" sz="1100" dirty="0" smtClean="0"/>
              <a:t>Assistant Director School Counseling</a:t>
            </a:r>
          </a:p>
          <a:p>
            <a:pPr algn="ctr"/>
            <a:r>
              <a:rPr lang="en-US" sz="1100" dirty="0" smtClean="0"/>
              <a:t>Missouri Connections State Operator</a:t>
            </a:r>
          </a:p>
          <a:p>
            <a:pPr algn="ctr"/>
            <a:r>
              <a:rPr lang="en-US" sz="1200" dirty="0" smtClean="0">
                <a:hlinkClick r:id="rId5"/>
              </a:rPr>
              <a:t>Chrissy.Bashore@dese.mo.gov</a:t>
            </a:r>
            <a:r>
              <a:rPr lang="en-US" sz="1200" dirty="0" smtClean="0"/>
              <a:t> </a:t>
            </a:r>
          </a:p>
          <a:p>
            <a:pPr algn="ctr"/>
            <a:endParaRPr lang="en-US" dirty="0"/>
          </a:p>
        </p:txBody>
      </p:sp>
    </p:spTree>
    <p:extLst>
      <p:ext uri="{BB962C8B-B14F-4D97-AF65-F5344CB8AC3E}">
        <p14:creationId xmlns:p14="http://schemas.microsoft.com/office/powerpoint/2010/main" val="101033283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0"/>
                <a:lumOff val="100000"/>
              </a:schemeClr>
            </a:gs>
            <a:gs pos="35000">
              <a:schemeClr val="accent1">
                <a:lumMod val="0"/>
                <a:lumOff val="100000"/>
              </a:schemeClr>
            </a:gs>
            <a:gs pos="100000">
              <a:schemeClr val="bg1">
                <a:lumMod val="85000"/>
              </a:schemeClr>
            </a:gs>
          </a:gsLst>
          <a:path path="circle">
            <a:fillToRect l="50000" t="-80000" r="50000" b="180000"/>
          </a:path>
          <a:tileRect/>
        </a:gradFill>
        <a:effectLst/>
      </p:bgPr>
    </p:bg>
    <p:spTree>
      <p:nvGrpSpPr>
        <p:cNvPr id="1" name=""/>
        <p:cNvGrpSpPr/>
        <p:nvPr/>
      </p:nvGrpSpPr>
      <p:grpSpPr>
        <a:xfrm>
          <a:off x="0" y="0"/>
          <a:ext cx="0" cy="0"/>
          <a:chOff x="0" y="0"/>
          <a:chExt cx="0" cy="0"/>
        </a:xfrm>
      </p:grpSpPr>
      <p:graphicFrame>
        <p:nvGraphicFramePr>
          <p:cNvPr id="5" name="Diagram 4"/>
          <p:cNvGraphicFramePr/>
          <p:nvPr>
            <p:extLst>
              <p:ext uri="{D42A27DB-BD31-4B8C-83A1-F6EECF244321}">
                <p14:modId xmlns:p14="http://schemas.microsoft.com/office/powerpoint/2010/main" val="726608005"/>
              </p:ext>
            </p:extLst>
          </p:nvPr>
        </p:nvGraphicFramePr>
        <p:xfrm>
          <a:off x="0" y="-482601"/>
          <a:ext cx="10896600" cy="351155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9" name="Group 8"/>
          <p:cNvGrpSpPr/>
          <p:nvPr/>
        </p:nvGrpSpPr>
        <p:grpSpPr>
          <a:xfrm>
            <a:off x="304800" y="1385290"/>
            <a:ext cx="8305800" cy="3472457"/>
            <a:chOff x="533400" y="2834565"/>
            <a:chExt cx="7239000" cy="2963725"/>
          </a:xfrm>
          <a:solidFill>
            <a:schemeClr val="tx2"/>
          </a:solidFill>
        </p:grpSpPr>
        <p:cxnSp>
          <p:nvCxnSpPr>
            <p:cNvPr id="11" name="Straight Connector 10"/>
            <p:cNvCxnSpPr/>
            <p:nvPr/>
          </p:nvCxnSpPr>
          <p:spPr>
            <a:xfrm>
              <a:off x="1662418" y="3255365"/>
              <a:ext cx="2797" cy="1112128"/>
            </a:xfrm>
            <a:prstGeom prst="line">
              <a:avLst/>
            </a:prstGeom>
            <a:grpFill/>
            <a:ln w="38100">
              <a:solidFill>
                <a:schemeClr val="tx2"/>
              </a:solidFill>
            </a:ln>
          </p:spPr>
          <p:style>
            <a:lnRef idx="1">
              <a:schemeClr val="accent1"/>
            </a:lnRef>
            <a:fillRef idx="0">
              <a:schemeClr val="accent1"/>
            </a:fillRef>
            <a:effectRef idx="0">
              <a:schemeClr val="accent1"/>
            </a:effectRef>
            <a:fontRef idx="minor">
              <a:schemeClr val="tx1"/>
            </a:fontRef>
          </p:style>
        </p:cxnSp>
        <p:sp>
          <p:nvSpPr>
            <p:cNvPr id="12" name="Rounded Rectangle 11"/>
            <p:cNvSpPr/>
            <p:nvPr/>
          </p:nvSpPr>
          <p:spPr>
            <a:xfrm>
              <a:off x="533400" y="3440506"/>
              <a:ext cx="7239000" cy="2357784"/>
            </a:xfrm>
            <a:prstGeom prst="roundRect">
              <a:avLst/>
            </a:prstGeom>
            <a:grp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Flowchart: Connector 9"/>
            <p:cNvSpPr/>
            <p:nvPr/>
          </p:nvSpPr>
          <p:spPr>
            <a:xfrm>
              <a:off x="1463180" y="2834565"/>
              <a:ext cx="398477" cy="427312"/>
            </a:xfrm>
            <a:prstGeom prst="flowChartConnector">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8" name="TextBox 7"/>
          <p:cNvSpPr txBox="1"/>
          <p:nvPr/>
        </p:nvSpPr>
        <p:spPr>
          <a:xfrm>
            <a:off x="1295400" y="1428750"/>
            <a:ext cx="609600" cy="375359"/>
          </a:xfrm>
          <a:prstGeom prst="rect">
            <a:avLst/>
          </a:prstGeom>
          <a:noFill/>
        </p:spPr>
        <p:txBody>
          <a:bodyPr wrap="square" rtlCol="0">
            <a:spAutoFit/>
          </a:bodyPr>
          <a:lstStyle/>
          <a:p>
            <a:pPr algn="ctr">
              <a:lnSpc>
                <a:spcPct val="75000"/>
              </a:lnSpc>
            </a:pPr>
            <a:r>
              <a:rPr lang="en-US" sz="1200" b="1" dirty="0" smtClean="0">
                <a:solidFill>
                  <a:schemeClr val="bg1"/>
                </a:solidFill>
              </a:rPr>
              <a:t>7/8 grade</a:t>
            </a:r>
            <a:endParaRPr lang="en-US" sz="600" dirty="0">
              <a:solidFill>
                <a:schemeClr val="bg1"/>
              </a:solidFill>
            </a:endParaRPr>
          </a:p>
        </p:txBody>
      </p:sp>
      <p:sp>
        <p:nvSpPr>
          <p:cNvPr id="13" name="TextBox 12"/>
          <p:cNvSpPr txBox="1"/>
          <p:nvPr/>
        </p:nvSpPr>
        <p:spPr>
          <a:xfrm>
            <a:off x="228600" y="541648"/>
            <a:ext cx="6705600" cy="887102"/>
          </a:xfrm>
          <a:prstGeom prst="rect">
            <a:avLst/>
          </a:prstGeom>
          <a:noFill/>
        </p:spPr>
        <p:txBody>
          <a:bodyPr wrap="square" rtlCol="0">
            <a:spAutoFit/>
          </a:bodyPr>
          <a:lstStyle/>
          <a:p>
            <a:pPr>
              <a:lnSpc>
                <a:spcPct val="75000"/>
              </a:lnSpc>
            </a:pPr>
            <a:r>
              <a:rPr lang="en-US" sz="6600" b="1" dirty="0" smtClean="0">
                <a:solidFill>
                  <a:schemeClr val="bg1"/>
                </a:solidFill>
                <a:effectLst>
                  <a:glow rad="101600">
                    <a:schemeClr val="tx2">
                      <a:alpha val="60000"/>
                    </a:schemeClr>
                  </a:glow>
                </a:effectLst>
              </a:rPr>
              <a:t>STEAM Events</a:t>
            </a:r>
          </a:p>
        </p:txBody>
      </p:sp>
      <p:pic>
        <p:nvPicPr>
          <p:cNvPr id="7" name="Picture 6"/>
          <p:cNvPicPr>
            <a:picLocks noChangeAspect="1"/>
          </p:cNvPicPr>
          <p:nvPr/>
        </p:nvPicPr>
        <p:blipFill rotWithShape="1">
          <a:blip r:embed="rId8">
            <a:extLst>
              <a:ext uri="{28A0092B-C50C-407E-A947-70E740481C1C}">
                <a14:useLocalDpi xmlns:a14="http://schemas.microsoft.com/office/drawing/2010/main" val="0"/>
              </a:ext>
            </a:extLst>
          </a:blip>
          <a:srcRect t="30741"/>
          <a:stretch/>
        </p:blipFill>
        <p:spPr>
          <a:xfrm>
            <a:off x="609600" y="2331677"/>
            <a:ext cx="4617743" cy="2133184"/>
          </a:xfrm>
          <a:prstGeom prst="rect">
            <a:avLst/>
          </a:prstGeom>
          <a:effectLst>
            <a:outerShdw blurRad="50800" dist="38100" dir="2700000" algn="tl" rotWithShape="0">
              <a:prstClr val="black">
                <a:alpha val="40000"/>
              </a:prstClr>
            </a:outerShdw>
          </a:effectLst>
        </p:spPr>
      </p:pic>
      <p:pic>
        <p:nvPicPr>
          <p:cNvPr id="4098" name="Picture 2" descr="Image result for outline of missouri"/>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696205" y="1718041"/>
            <a:ext cx="1357285" cy="1195387"/>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590604" y="177421"/>
            <a:ext cx="2405660" cy="1353184"/>
          </a:xfrm>
          <a:prstGeom prst="rect">
            <a:avLst/>
          </a:prstGeom>
          <a:effectLst>
            <a:outerShdw blurRad="50800" dist="38100" dir="2700000" algn="tl" rotWithShape="0">
              <a:prstClr val="black">
                <a:alpha val="40000"/>
              </a:prstClr>
            </a:outerShdw>
          </a:effectLst>
        </p:spPr>
      </p:pic>
      <p:pic>
        <p:nvPicPr>
          <p:cNvPr id="2" name="Picture 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289407" y="1333877"/>
            <a:ext cx="2616201" cy="1962151"/>
          </a:xfrm>
          <a:prstGeom prst="rect">
            <a:avLst/>
          </a:prstGeom>
          <a:effectLst>
            <a:outerShdw blurRad="50800" dist="38100" dir="2700000" algn="tl" rotWithShape="0">
              <a:prstClr val="black">
                <a:alpha val="40000"/>
              </a:prstClr>
            </a:outerShdw>
          </a:effectLst>
        </p:spPr>
      </p:pic>
      <p:sp>
        <p:nvSpPr>
          <p:cNvPr id="16" name="Curved Down Arrow 15"/>
          <p:cNvSpPr/>
          <p:nvPr/>
        </p:nvSpPr>
        <p:spPr>
          <a:xfrm rot="19698553" flipH="1">
            <a:off x="4022203" y="2121204"/>
            <a:ext cx="1315604" cy="381899"/>
          </a:xfrm>
          <a:prstGeom prst="curvedDownArrow">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8" name="Curved Down Arrow 17"/>
          <p:cNvSpPr/>
          <p:nvPr/>
        </p:nvSpPr>
        <p:spPr>
          <a:xfrm rot="616441" flipV="1">
            <a:off x="5444109" y="2553823"/>
            <a:ext cx="1165379" cy="387170"/>
          </a:xfrm>
          <a:prstGeom prst="curvedDownArrow">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4" name="TextBox 23"/>
          <p:cNvSpPr txBox="1"/>
          <p:nvPr/>
        </p:nvSpPr>
        <p:spPr>
          <a:xfrm>
            <a:off x="5227344" y="3367384"/>
            <a:ext cx="3307056" cy="1477328"/>
          </a:xfrm>
          <a:prstGeom prst="rect">
            <a:avLst/>
          </a:prstGeom>
          <a:noFill/>
        </p:spPr>
        <p:txBody>
          <a:bodyPr wrap="square" rtlCol="0">
            <a:spAutoFit/>
          </a:bodyPr>
          <a:lstStyle/>
          <a:p>
            <a:pPr marL="285750" indent="-285750">
              <a:buFont typeface="Arial" panose="020B0604020202020204" pitchFamily="34" charset="0"/>
              <a:buChar char="•"/>
            </a:pPr>
            <a:r>
              <a:rPr lang="en-US" dirty="0" smtClean="0">
                <a:solidFill>
                  <a:schemeClr val="bg1"/>
                </a:solidFill>
              </a:rPr>
              <a:t>Regionally located</a:t>
            </a:r>
          </a:p>
          <a:p>
            <a:pPr marL="285750" indent="-285750">
              <a:buFont typeface="Arial" panose="020B0604020202020204" pitchFamily="34" charset="0"/>
              <a:buChar char="•"/>
            </a:pPr>
            <a:r>
              <a:rPr lang="en-US" dirty="0" smtClean="0">
                <a:solidFill>
                  <a:schemeClr val="bg1"/>
                </a:solidFill>
              </a:rPr>
              <a:t>Hands-on events</a:t>
            </a:r>
          </a:p>
          <a:p>
            <a:pPr marL="285750" indent="-285750">
              <a:buFont typeface="Arial" panose="020B0604020202020204" pitchFamily="34" charset="0"/>
              <a:buChar char="•"/>
            </a:pPr>
            <a:r>
              <a:rPr lang="en-US" dirty="0" smtClean="0">
                <a:solidFill>
                  <a:schemeClr val="bg1"/>
                </a:solidFill>
              </a:rPr>
              <a:t>Nontraditional career focus</a:t>
            </a:r>
          </a:p>
          <a:p>
            <a:pPr marL="285750" indent="-285750">
              <a:buFont typeface="Arial" panose="020B0604020202020204" pitchFamily="34" charset="0"/>
              <a:buChar char="•"/>
            </a:pPr>
            <a:r>
              <a:rPr lang="en-US" dirty="0" smtClean="0">
                <a:solidFill>
                  <a:schemeClr val="bg1"/>
                </a:solidFill>
                <a:hlinkClick r:id="rId12" action="ppaction://hlinksldjump"/>
              </a:rPr>
              <a:t>Contact your regional Career Advisor for more information. </a:t>
            </a:r>
            <a:endParaRPr lang="en-US" dirty="0">
              <a:solidFill>
                <a:schemeClr val="bg1"/>
              </a:solidFill>
            </a:endParaRPr>
          </a:p>
        </p:txBody>
      </p:sp>
    </p:spTree>
    <p:extLst>
      <p:ext uri="{BB962C8B-B14F-4D97-AF65-F5344CB8AC3E}">
        <p14:creationId xmlns:p14="http://schemas.microsoft.com/office/powerpoint/2010/main" val="59666445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sz="quarter" idx="10"/>
            <p:extLst>
              <p:ext uri="{D42A27DB-BD31-4B8C-83A1-F6EECF244321}">
                <p14:modId xmlns:p14="http://schemas.microsoft.com/office/powerpoint/2010/main" val="4150689604"/>
              </p:ext>
            </p:extLst>
          </p:nvPr>
        </p:nvGraphicFramePr>
        <p:xfrm>
          <a:off x="341993" y="109876"/>
          <a:ext cx="2249714" cy="4829852"/>
        </p:xfrm>
        <a:graphic>
          <a:graphicData uri="http://schemas.openxmlformats.org/drawingml/2006/table">
            <a:tbl>
              <a:tblPr firstRow="1" bandRow="1">
                <a:tableStyleId>{5C22544A-7EE6-4342-B048-85BDC9FD1C3A}</a:tableStyleId>
              </a:tblPr>
              <a:tblGrid>
                <a:gridCol w="399016">
                  <a:extLst>
                    <a:ext uri="{9D8B030D-6E8A-4147-A177-3AD203B41FA5}">
                      <a16:colId xmlns:a16="http://schemas.microsoft.com/office/drawing/2014/main" val="4258674911"/>
                    </a:ext>
                  </a:extLst>
                </a:gridCol>
                <a:gridCol w="1850698">
                  <a:extLst>
                    <a:ext uri="{9D8B030D-6E8A-4147-A177-3AD203B41FA5}">
                      <a16:colId xmlns:a16="http://schemas.microsoft.com/office/drawing/2014/main" val="275096814"/>
                    </a:ext>
                  </a:extLst>
                </a:gridCol>
              </a:tblGrid>
              <a:tr h="326110">
                <a:tc>
                  <a:txBody>
                    <a:bodyPr/>
                    <a:lstStyle/>
                    <a:p>
                      <a:endParaRPr lang="en-US" sz="1600" dirty="0"/>
                    </a:p>
                  </a:txBody>
                  <a:tcPr>
                    <a:solidFill>
                      <a:schemeClr val="tx2">
                        <a:lumMod val="75000"/>
                      </a:schemeClr>
                    </a:solidFill>
                  </a:tcPr>
                </a:tc>
                <a:tc>
                  <a:txBody>
                    <a:bodyPr/>
                    <a:lstStyle/>
                    <a:p>
                      <a:pPr algn="ctr"/>
                      <a:r>
                        <a:rPr lang="en-US" sz="1600" dirty="0" smtClean="0"/>
                        <a:t>Career Advisor</a:t>
                      </a:r>
                      <a:endParaRPr lang="en-US" sz="1600" dirty="0"/>
                    </a:p>
                  </a:txBody>
                  <a:tcPr>
                    <a:solidFill>
                      <a:schemeClr val="tx2">
                        <a:lumMod val="75000"/>
                      </a:schemeClr>
                    </a:solidFill>
                  </a:tcPr>
                </a:tc>
                <a:extLst>
                  <a:ext uri="{0D108BD9-81ED-4DB2-BD59-A6C34878D82A}">
                    <a16:rowId xmlns:a16="http://schemas.microsoft.com/office/drawing/2014/main" val="654625159"/>
                  </a:ext>
                </a:extLst>
              </a:tr>
              <a:tr h="484966">
                <a:tc>
                  <a:txBody>
                    <a:bodyPr/>
                    <a:lstStyle/>
                    <a:p>
                      <a:pPr algn="ctr"/>
                      <a:r>
                        <a:rPr lang="en-US" sz="1200" dirty="0" smtClean="0"/>
                        <a:t>1</a:t>
                      </a:r>
                      <a:endParaRPr lang="en-US" sz="1200" dirty="0"/>
                    </a:p>
                  </a:txBody>
                  <a:tcPr anchor="ctr"/>
                </a:tc>
                <a:tc>
                  <a:txBody>
                    <a:bodyPr/>
                    <a:lstStyle/>
                    <a:p>
                      <a:pPr algn="l"/>
                      <a:r>
                        <a:rPr lang="en-US" sz="1600" dirty="0" smtClean="0"/>
                        <a:t>Marisa Bowen</a:t>
                      </a:r>
                    </a:p>
                    <a:p>
                      <a:pPr algn="l">
                        <a:lnSpc>
                          <a:spcPct val="60000"/>
                        </a:lnSpc>
                      </a:pPr>
                      <a:r>
                        <a:rPr lang="en-US" sz="1100" dirty="0" smtClean="0">
                          <a:hlinkClick r:id="rId3"/>
                        </a:rPr>
                        <a:t>mlbowen@semo.edu</a:t>
                      </a:r>
                      <a:r>
                        <a:rPr lang="en-US" sz="1600" dirty="0" smtClean="0"/>
                        <a:t> </a:t>
                      </a:r>
                      <a:endParaRPr lang="en-US" sz="1600" dirty="0"/>
                    </a:p>
                  </a:txBody>
                  <a:tcPr/>
                </a:tc>
                <a:extLst>
                  <a:ext uri="{0D108BD9-81ED-4DB2-BD59-A6C34878D82A}">
                    <a16:rowId xmlns:a16="http://schemas.microsoft.com/office/drawing/2014/main" val="550913726"/>
                  </a:ext>
                </a:extLst>
              </a:tr>
              <a:tr h="489166">
                <a:tc>
                  <a:txBody>
                    <a:bodyPr/>
                    <a:lstStyle/>
                    <a:p>
                      <a:pPr algn="ctr"/>
                      <a:r>
                        <a:rPr lang="en-US" sz="1200" dirty="0" smtClean="0"/>
                        <a:t>2</a:t>
                      </a:r>
                      <a:endParaRPr lang="en-US" sz="1200" dirty="0"/>
                    </a:p>
                  </a:txBody>
                  <a:tcPr anchor="ctr"/>
                </a:tc>
                <a:tc>
                  <a:txBody>
                    <a:bodyPr/>
                    <a:lstStyle/>
                    <a:p>
                      <a:pPr algn="l"/>
                      <a:r>
                        <a:rPr lang="en-US" sz="1600" dirty="0" smtClean="0"/>
                        <a:t>Jeff Beiswinger</a:t>
                      </a:r>
                    </a:p>
                    <a:p>
                      <a:pPr algn="l"/>
                      <a:r>
                        <a:rPr lang="en-US" sz="1100" dirty="0" smtClean="0">
                          <a:hlinkClick r:id="rId4"/>
                        </a:rPr>
                        <a:t>Beiswingerj@Missouri.edu</a:t>
                      </a:r>
                      <a:endParaRPr lang="en-US" sz="1100" dirty="0" smtClean="0"/>
                    </a:p>
                  </a:txBody>
                  <a:tcPr/>
                </a:tc>
                <a:extLst>
                  <a:ext uri="{0D108BD9-81ED-4DB2-BD59-A6C34878D82A}">
                    <a16:rowId xmlns:a16="http://schemas.microsoft.com/office/drawing/2014/main" val="4079939307"/>
                  </a:ext>
                </a:extLst>
              </a:tr>
              <a:tr h="489166">
                <a:tc>
                  <a:txBody>
                    <a:bodyPr/>
                    <a:lstStyle/>
                    <a:p>
                      <a:pPr algn="ctr"/>
                      <a:r>
                        <a:rPr lang="en-US" sz="1200" dirty="0" smtClean="0"/>
                        <a:t>3</a:t>
                      </a:r>
                      <a:endParaRPr lang="en-US" sz="1200" dirty="0"/>
                    </a:p>
                  </a:txBody>
                  <a:tcPr anchor="ctr"/>
                </a:tc>
                <a:tc>
                  <a:txBody>
                    <a:bodyPr/>
                    <a:lstStyle/>
                    <a:p>
                      <a:pPr algn="l"/>
                      <a:r>
                        <a:rPr lang="en-US" sz="1600" dirty="0" smtClean="0"/>
                        <a:t>Gwen Poss</a:t>
                      </a:r>
                    </a:p>
                    <a:p>
                      <a:pPr algn="l"/>
                      <a:r>
                        <a:rPr lang="en-US" sz="1100" dirty="0" smtClean="0">
                          <a:hlinkClick r:id="rId5"/>
                        </a:rPr>
                        <a:t>possg@umkc.edu</a:t>
                      </a:r>
                      <a:r>
                        <a:rPr lang="en-US" sz="1100" baseline="0" dirty="0" smtClean="0"/>
                        <a:t> </a:t>
                      </a:r>
                      <a:endParaRPr lang="en-US" sz="1100" dirty="0" smtClean="0"/>
                    </a:p>
                  </a:txBody>
                  <a:tcPr/>
                </a:tc>
                <a:extLst>
                  <a:ext uri="{0D108BD9-81ED-4DB2-BD59-A6C34878D82A}">
                    <a16:rowId xmlns:a16="http://schemas.microsoft.com/office/drawing/2014/main" val="522926738"/>
                  </a:ext>
                </a:extLst>
              </a:tr>
              <a:tr h="489166">
                <a:tc>
                  <a:txBody>
                    <a:bodyPr/>
                    <a:lstStyle/>
                    <a:p>
                      <a:pPr algn="ctr"/>
                      <a:r>
                        <a:rPr lang="en-US" sz="1200" dirty="0" smtClean="0"/>
                        <a:t>4</a:t>
                      </a:r>
                      <a:endParaRPr lang="en-US" sz="1200" dirty="0"/>
                    </a:p>
                  </a:txBody>
                  <a:tcPr anchor="ctr"/>
                </a:tc>
                <a:tc>
                  <a:txBody>
                    <a:bodyPr/>
                    <a:lstStyle/>
                    <a:p>
                      <a:pPr algn="l"/>
                      <a:r>
                        <a:rPr lang="en-US" sz="1600" dirty="0" smtClean="0"/>
                        <a:t>Polly Matteson</a:t>
                      </a:r>
                    </a:p>
                    <a:p>
                      <a:pPr algn="l"/>
                      <a:r>
                        <a:rPr lang="en-US" sz="1100" dirty="0" smtClean="0">
                          <a:hlinkClick r:id="rId6"/>
                        </a:rPr>
                        <a:t>pmatteson@Truman.edu</a:t>
                      </a:r>
                      <a:r>
                        <a:rPr lang="en-US" sz="1100" baseline="0" dirty="0" smtClean="0"/>
                        <a:t> </a:t>
                      </a:r>
                      <a:endParaRPr lang="en-US" sz="1100" dirty="0" smtClean="0"/>
                    </a:p>
                  </a:txBody>
                  <a:tcPr/>
                </a:tc>
                <a:extLst>
                  <a:ext uri="{0D108BD9-81ED-4DB2-BD59-A6C34878D82A}">
                    <a16:rowId xmlns:a16="http://schemas.microsoft.com/office/drawing/2014/main" val="843635954"/>
                  </a:ext>
                </a:extLst>
              </a:tr>
              <a:tr h="489166">
                <a:tc>
                  <a:txBody>
                    <a:bodyPr/>
                    <a:lstStyle/>
                    <a:p>
                      <a:pPr algn="ctr"/>
                      <a:r>
                        <a:rPr lang="en-US" sz="1200" dirty="0" smtClean="0"/>
                        <a:t>5</a:t>
                      </a:r>
                      <a:endParaRPr lang="en-US" sz="1200" dirty="0"/>
                    </a:p>
                  </a:txBody>
                  <a:tcPr anchor="ctr"/>
                </a:tc>
                <a:tc>
                  <a:txBody>
                    <a:bodyPr/>
                    <a:lstStyle/>
                    <a:p>
                      <a:pPr algn="l"/>
                      <a:r>
                        <a:rPr lang="en-US" sz="1400" baseline="0" dirty="0" smtClean="0"/>
                        <a:t>Allyson Graham</a:t>
                      </a:r>
                    </a:p>
                    <a:p>
                      <a:pPr algn="l"/>
                      <a:r>
                        <a:rPr lang="en-US" sz="1200" baseline="0" dirty="0" smtClean="0">
                          <a:hlinkClick r:id="rId7"/>
                        </a:rPr>
                        <a:t>agraham@nwmissouri.edu</a:t>
                      </a:r>
                      <a:r>
                        <a:rPr lang="en-US" sz="1200" baseline="0" dirty="0" smtClean="0"/>
                        <a:t> </a:t>
                      </a:r>
                    </a:p>
                  </a:txBody>
                  <a:tcPr/>
                </a:tc>
                <a:extLst>
                  <a:ext uri="{0D108BD9-81ED-4DB2-BD59-A6C34878D82A}">
                    <a16:rowId xmlns:a16="http://schemas.microsoft.com/office/drawing/2014/main" val="294026772"/>
                  </a:ext>
                </a:extLst>
              </a:tr>
              <a:tr h="489166">
                <a:tc>
                  <a:txBody>
                    <a:bodyPr/>
                    <a:lstStyle/>
                    <a:p>
                      <a:pPr algn="ctr"/>
                      <a:r>
                        <a:rPr lang="en-US" sz="1200" dirty="0" smtClean="0"/>
                        <a:t>6</a:t>
                      </a:r>
                      <a:endParaRPr lang="en-US" sz="1200" dirty="0"/>
                    </a:p>
                  </a:txBody>
                  <a:tcPr anchor="ctr"/>
                </a:tc>
                <a:tc>
                  <a:txBody>
                    <a:bodyPr/>
                    <a:lstStyle/>
                    <a:p>
                      <a:pPr algn="l"/>
                      <a:r>
                        <a:rPr lang="en-US" sz="1600" dirty="0" smtClean="0"/>
                        <a:t>Jackie Marling</a:t>
                      </a:r>
                    </a:p>
                    <a:p>
                      <a:pPr algn="l"/>
                      <a:r>
                        <a:rPr lang="en-US" sz="1100" dirty="0" smtClean="0">
                          <a:hlinkClick r:id="rId8"/>
                        </a:rPr>
                        <a:t>marling@mst.edu</a:t>
                      </a:r>
                      <a:r>
                        <a:rPr lang="en-US" sz="1100" dirty="0" smtClean="0"/>
                        <a:t> </a:t>
                      </a:r>
                      <a:endParaRPr lang="en-US" sz="1100" dirty="0"/>
                    </a:p>
                  </a:txBody>
                  <a:tcPr/>
                </a:tc>
                <a:extLst>
                  <a:ext uri="{0D108BD9-81ED-4DB2-BD59-A6C34878D82A}">
                    <a16:rowId xmlns:a16="http://schemas.microsoft.com/office/drawing/2014/main" val="2038070665"/>
                  </a:ext>
                </a:extLst>
              </a:tr>
              <a:tr h="489166">
                <a:tc>
                  <a:txBody>
                    <a:bodyPr/>
                    <a:lstStyle/>
                    <a:p>
                      <a:pPr algn="ctr"/>
                      <a:r>
                        <a:rPr lang="en-US" sz="1200" dirty="0" smtClean="0"/>
                        <a:t>7</a:t>
                      </a:r>
                      <a:endParaRPr lang="en-US" sz="1200" dirty="0"/>
                    </a:p>
                  </a:txBody>
                  <a:tcPr anchor="ctr"/>
                </a:tc>
                <a:tc>
                  <a:txBody>
                    <a:bodyPr/>
                    <a:lstStyle/>
                    <a:p>
                      <a:pPr algn="l"/>
                      <a:r>
                        <a:rPr lang="en-US" sz="1600" dirty="0" smtClean="0"/>
                        <a:t>Marci</a:t>
                      </a:r>
                      <a:r>
                        <a:rPr lang="en-US" sz="1600" baseline="0" dirty="0" smtClean="0"/>
                        <a:t> Dowdy</a:t>
                      </a:r>
                    </a:p>
                    <a:p>
                      <a:pPr algn="l"/>
                      <a:r>
                        <a:rPr lang="en-US" sz="1100" baseline="0" dirty="0" smtClean="0">
                          <a:hlinkClick r:id="rId9"/>
                        </a:rPr>
                        <a:t>mdowdy@missouristate.edu</a:t>
                      </a:r>
                      <a:r>
                        <a:rPr lang="en-US" sz="1100" baseline="0" dirty="0" smtClean="0"/>
                        <a:t> </a:t>
                      </a:r>
                      <a:endParaRPr lang="en-US" sz="1100" dirty="0"/>
                    </a:p>
                  </a:txBody>
                  <a:tcPr/>
                </a:tc>
                <a:extLst>
                  <a:ext uri="{0D108BD9-81ED-4DB2-BD59-A6C34878D82A}">
                    <a16:rowId xmlns:a16="http://schemas.microsoft.com/office/drawing/2014/main" val="2324779421"/>
                  </a:ext>
                </a:extLst>
              </a:tr>
              <a:tr h="489166">
                <a:tc>
                  <a:txBody>
                    <a:bodyPr/>
                    <a:lstStyle/>
                    <a:p>
                      <a:pPr algn="ctr"/>
                      <a:r>
                        <a:rPr lang="en-US" sz="1200" dirty="0" smtClean="0"/>
                        <a:t>8</a:t>
                      </a:r>
                      <a:endParaRPr lang="en-US" sz="1200" dirty="0"/>
                    </a:p>
                  </a:txBody>
                  <a:tcPr anchor="ctr"/>
                </a:tc>
                <a:tc>
                  <a:txBody>
                    <a:bodyPr/>
                    <a:lstStyle/>
                    <a:p>
                      <a:pPr algn="l"/>
                      <a:r>
                        <a:rPr lang="en-US" sz="1600" dirty="0" smtClean="0"/>
                        <a:t>Michelene</a:t>
                      </a:r>
                      <a:r>
                        <a:rPr lang="en-US" sz="1600" baseline="0" dirty="0" smtClean="0"/>
                        <a:t> Carbol</a:t>
                      </a:r>
                    </a:p>
                    <a:p>
                      <a:pPr algn="l"/>
                      <a:r>
                        <a:rPr lang="en-US" sz="1100" baseline="0" dirty="0" smtClean="0">
                          <a:hlinkClick r:id="rId10"/>
                        </a:rPr>
                        <a:t>mcarbol@edplus.org</a:t>
                      </a:r>
                      <a:r>
                        <a:rPr lang="en-US" sz="1100" baseline="0" dirty="0" smtClean="0"/>
                        <a:t> </a:t>
                      </a:r>
                      <a:endParaRPr lang="en-US" sz="1100" dirty="0"/>
                    </a:p>
                  </a:txBody>
                  <a:tcPr/>
                </a:tc>
                <a:extLst>
                  <a:ext uri="{0D108BD9-81ED-4DB2-BD59-A6C34878D82A}">
                    <a16:rowId xmlns:a16="http://schemas.microsoft.com/office/drawing/2014/main" val="3085493203"/>
                  </a:ext>
                </a:extLst>
              </a:tr>
              <a:tr h="489166">
                <a:tc>
                  <a:txBody>
                    <a:bodyPr/>
                    <a:lstStyle/>
                    <a:p>
                      <a:pPr algn="ctr"/>
                      <a:r>
                        <a:rPr lang="en-US" sz="1200" dirty="0" smtClean="0"/>
                        <a:t>9</a:t>
                      </a:r>
                      <a:endParaRPr lang="en-US" sz="1200" dirty="0"/>
                    </a:p>
                  </a:txBody>
                  <a:tcPr anchor="ctr"/>
                </a:tc>
                <a:tc>
                  <a:txBody>
                    <a:bodyPr/>
                    <a:lstStyle/>
                    <a:p>
                      <a:pPr algn="l"/>
                      <a:r>
                        <a:rPr lang="en-US" sz="1600" dirty="0" smtClean="0"/>
                        <a:t>Jay Webster</a:t>
                      </a:r>
                    </a:p>
                    <a:p>
                      <a:pPr algn="l"/>
                      <a:r>
                        <a:rPr lang="en-US" sz="1100" dirty="0" smtClean="0">
                          <a:hlinkClick r:id="rId11"/>
                        </a:rPr>
                        <a:t>webster@ucmo.edu</a:t>
                      </a:r>
                      <a:r>
                        <a:rPr lang="en-US" sz="1100" dirty="0" smtClean="0"/>
                        <a:t> </a:t>
                      </a:r>
                      <a:endParaRPr lang="en-US" sz="1100" dirty="0"/>
                    </a:p>
                  </a:txBody>
                  <a:tcPr/>
                </a:tc>
                <a:extLst>
                  <a:ext uri="{0D108BD9-81ED-4DB2-BD59-A6C34878D82A}">
                    <a16:rowId xmlns:a16="http://schemas.microsoft.com/office/drawing/2014/main" val="623855699"/>
                  </a:ext>
                </a:extLst>
              </a:tr>
            </a:tbl>
          </a:graphicData>
        </a:graphic>
      </p:graphicFrame>
      <p:pic>
        <p:nvPicPr>
          <p:cNvPr id="4" name="Picture 5"/>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6054" b="89979" l="1452" r="90000"/>
                    </a14:imgEffect>
                  </a14:imgLayer>
                </a14:imgProps>
              </a:ext>
              <a:ext uri="{28A0092B-C50C-407E-A947-70E740481C1C}">
                <a14:useLocalDpi xmlns:a14="http://schemas.microsoft.com/office/drawing/2010/main" val="0"/>
              </a:ext>
            </a:extLst>
          </a:blip>
          <a:srcRect/>
          <a:stretch>
            <a:fillRect/>
          </a:stretch>
        </p:blipFill>
        <p:spPr bwMode="auto">
          <a:xfrm>
            <a:off x="2362200" y="109876"/>
            <a:ext cx="6291944" cy="5181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6324600" y="1048151"/>
            <a:ext cx="2438400" cy="1754326"/>
          </a:xfrm>
          <a:prstGeom prst="rect">
            <a:avLst/>
          </a:prstGeom>
        </p:spPr>
        <p:txBody>
          <a:bodyPr wrap="square">
            <a:spAutoFit/>
          </a:bodyPr>
          <a:lstStyle/>
          <a:p>
            <a:pPr algn="ctr"/>
            <a:r>
              <a:rPr lang="en-US" dirty="0"/>
              <a:t>Your Regional Career Advisor will be able to help with implementation of the </a:t>
            </a:r>
            <a:r>
              <a:rPr lang="en-US" dirty="0" smtClean="0"/>
              <a:t>ICAP and Missouri Connections.</a:t>
            </a:r>
            <a:endParaRPr lang="en-US" dirty="0"/>
          </a:p>
        </p:txBody>
      </p:sp>
    </p:spTree>
    <p:extLst>
      <p:ext uri="{BB962C8B-B14F-4D97-AF65-F5344CB8AC3E}">
        <p14:creationId xmlns:p14="http://schemas.microsoft.com/office/powerpoint/2010/main" val="163119012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838200" y="2724150"/>
            <a:ext cx="8153400" cy="2074414"/>
          </a:xfrm>
        </p:spPr>
        <p:txBody>
          <a:bodyPr/>
          <a:lstStyle/>
          <a:p>
            <a:r>
              <a:rPr lang="en-US" sz="2800" dirty="0" smtClean="0"/>
              <a:t>DESE School Counseling Staff Contact Information</a:t>
            </a:r>
          </a:p>
          <a:p>
            <a:endParaRPr lang="en-US" sz="1200" dirty="0">
              <a:solidFill>
                <a:schemeClr val="tx2"/>
              </a:solidFill>
            </a:endParaRPr>
          </a:p>
          <a:p>
            <a:r>
              <a:rPr lang="en-US" sz="2400" dirty="0" smtClean="0">
                <a:solidFill>
                  <a:schemeClr val="tx2"/>
                </a:solidFill>
              </a:rPr>
              <a:t>Dr. M. Rene’ Yoesel, LPC – </a:t>
            </a:r>
            <a:r>
              <a:rPr lang="en-US" sz="2400" dirty="0" smtClean="0">
                <a:solidFill>
                  <a:schemeClr val="tx2"/>
                </a:solidFill>
                <a:hlinkClick r:id="rId3"/>
              </a:rPr>
              <a:t>Rene.Yoesel@dese.mo.gov</a:t>
            </a:r>
            <a:endParaRPr lang="en-US" sz="2400" dirty="0" smtClean="0">
              <a:solidFill>
                <a:schemeClr val="tx2"/>
              </a:solidFill>
            </a:endParaRPr>
          </a:p>
          <a:p>
            <a:r>
              <a:rPr lang="en-US" sz="2400" dirty="0" smtClean="0">
                <a:solidFill>
                  <a:schemeClr val="tx2"/>
                </a:solidFill>
              </a:rPr>
              <a:t>Chrissy Bashore – </a:t>
            </a:r>
            <a:r>
              <a:rPr lang="en-US" sz="2400" dirty="0" smtClean="0">
                <a:solidFill>
                  <a:schemeClr val="tx2"/>
                </a:solidFill>
                <a:hlinkClick r:id="rId4"/>
              </a:rPr>
              <a:t>Chrissy.Bashore@dese.mo.gov</a:t>
            </a:r>
            <a:endParaRPr lang="en-US" sz="2400" dirty="0" smtClean="0">
              <a:solidFill>
                <a:schemeClr val="tx2"/>
              </a:solidFill>
            </a:endParaRPr>
          </a:p>
          <a:p>
            <a:r>
              <a:rPr lang="en-US" sz="2400" dirty="0" smtClean="0">
                <a:solidFill>
                  <a:schemeClr val="tx2"/>
                </a:solidFill>
              </a:rPr>
              <a:t>Amber Ernst- </a:t>
            </a:r>
            <a:r>
              <a:rPr lang="en-US" sz="2400" dirty="0" smtClean="0">
                <a:solidFill>
                  <a:schemeClr val="tx2"/>
                </a:solidFill>
                <a:hlinkClick r:id="rId5"/>
              </a:rPr>
              <a:t>Amber.Ernst@dese.mo.gov</a:t>
            </a:r>
            <a:r>
              <a:rPr lang="en-US" sz="2400" dirty="0" smtClean="0">
                <a:solidFill>
                  <a:schemeClr val="tx2"/>
                </a:solidFill>
              </a:rPr>
              <a:t> </a:t>
            </a:r>
            <a:endParaRPr lang="en-US" dirty="0"/>
          </a:p>
        </p:txBody>
      </p:sp>
    </p:spTree>
    <p:extLst>
      <p:ext uri="{BB962C8B-B14F-4D97-AF65-F5344CB8AC3E}">
        <p14:creationId xmlns:p14="http://schemas.microsoft.com/office/powerpoint/2010/main" val="33523203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0"/>
                <a:lumOff val="100000"/>
              </a:schemeClr>
            </a:gs>
            <a:gs pos="35000">
              <a:schemeClr val="accent1">
                <a:lumMod val="0"/>
                <a:lumOff val="100000"/>
              </a:schemeClr>
            </a:gs>
            <a:gs pos="100000">
              <a:schemeClr val="bg1">
                <a:lumMod val="85000"/>
              </a:schemeClr>
            </a:gs>
          </a:gsLst>
          <a:path path="circle">
            <a:fillToRect l="50000" t="-80000" r="50000" b="180000"/>
          </a:path>
          <a:tileRect/>
        </a:gradFill>
        <a:effectLst/>
      </p:bgPr>
    </p:bg>
    <p:spTree>
      <p:nvGrpSpPr>
        <p:cNvPr id="1" name=""/>
        <p:cNvGrpSpPr/>
        <p:nvPr/>
      </p:nvGrpSpPr>
      <p:grpSpPr>
        <a:xfrm>
          <a:off x="0" y="0"/>
          <a:ext cx="0" cy="0"/>
          <a:chOff x="0" y="0"/>
          <a:chExt cx="0" cy="0"/>
        </a:xfrm>
      </p:grpSpPr>
      <p:graphicFrame>
        <p:nvGraphicFramePr>
          <p:cNvPr id="5" name="Diagram 4"/>
          <p:cNvGraphicFramePr/>
          <p:nvPr>
            <p:extLst>
              <p:ext uri="{D42A27DB-BD31-4B8C-83A1-F6EECF244321}">
                <p14:modId xmlns:p14="http://schemas.microsoft.com/office/powerpoint/2010/main" val="3679286291"/>
              </p:ext>
            </p:extLst>
          </p:nvPr>
        </p:nvGraphicFramePr>
        <p:xfrm>
          <a:off x="0" y="819150"/>
          <a:ext cx="9144000" cy="3124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extBox 6"/>
          <p:cNvSpPr txBox="1"/>
          <p:nvPr/>
        </p:nvSpPr>
        <p:spPr>
          <a:xfrm>
            <a:off x="228600" y="1809750"/>
            <a:ext cx="8305800" cy="923330"/>
          </a:xfrm>
          <a:prstGeom prst="rect">
            <a:avLst/>
          </a:prstGeom>
          <a:noFill/>
        </p:spPr>
        <p:txBody>
          <a:bodyPr wrap="square" rtlCol="0">
            <a:spAutoFit/>
          </a:bodyPr>
          <a:lstStyle/>
          <a:p>
            <a:r>
              <a:rPr lang="en-US" sz="5400" b="1" dirty="0" smtClean="0">
                <a:solidFill>
                  <a:schemeClr val="bg1"/>
                </a:solidFill>
                <a:effectLst>
                  <a:glow rad="101600">
                    <a:schemeClr val="tx2">
                      <a:alpha val="60000"/>
                    </a:schemeClr>
                  </a:glow>
                </a:effectLst>
              </a:rPr>
              <a:t>K-12</a:t>
            </a:r>
            <a:r>
              <a:rPr lang="en-US" sz="4400" b="1" dirty="0" smtClean="0">
                <a:solidFill>
                  <a:schemeClr val="bg1"/>
                </a:solidFill>
              </a:rPr>
              <a:t> Career Development</a:t>
            </a:r>
            <a:endParaRPr lang="en-US" sz="2000" b="1" dirty="0">
              <a:solidFill>
                <a:schemeClr val="bg1"/>
              </a:solidFill>
            </a:endParaRPr>
          </a:p>
        </p:txBody>
      </p:sp>
      <p:grpSp>
        <p:nvGrpSpPr>
          <p:cNvPr id="12" name="Group 11"/>
          <p:cNvGrpSpPr/>
          <p:nvPr/>
        </p:nvGrpSpPr>
        <p:grpSpPr>
          <a:xfrm>
            <a:off x="432067" y="2745954"/>
            <a:ext cx="2743200" cy="2133599"/>
            <a:chOff x="533400" y="2801200"/>
            <a:chExt cx="2286000" cy="1821016"/>
          </a:xfrm>
        </p:grpSpPr>
        <p:sp>
          <p:nvSpPr>
            <p:cNvPr id="8" name="Flowchart: Connector 7"/>
            <p:cNvSpPr/>
            <p:nvPr/>
          </p:nvSpPr>
          <p:spPr>
            <a:xfrm>
              <a:off x="1524000" y="2801200"/>
              <a:ext cx="304800" cy="304799"/>
            </a:xfrm>
            <a:prstGeom prst="flowChartConnector">
              <a:avLst/>
            </a:prstGeom>
            <a:solidFill>
              <a:schemeClr val="accent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Connector 9"/>
            <p:cNvCxnSpPr>
              <a:stCxn id="8" idx="4"/>
            </p:cNvCxnSpPr>
            <p:nvPr/>
          </p:nvCxnSpPr>
          <p:spPr>
            <a:xfrm>
              <a:off x="1676400" y="3105997"/>
              <a:ext cx="0" cy="1209325"/>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1" name="Rounded Rectangle 10"/>
            <p:cNvSpPr/>
            <p:nvPr/>
          </p:nvSpPr>
          <p:spPr>
            <a:xfrm>
              <a:off x="533400" y="3614289"/>
              <a:ext cx="2286000" cy="1007927"/>
            </a:xfrm>
            <a:prstGeom prst="roundRect">
              <a:avLst/>
            </a:prstGeom>
            <a:solidFill>
              <a:schemeClr val="accent4"/>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026" name="Picture 2" descr="Missouri Connections">
            <a:hlinkClick r:id="rId8" action="ppaction://hlinksldjump"/>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r="72766"/>
          <a:stretch/>
        </p:blipFill>
        <p:spPr bwMode="auto">
          <a:xfrm>
            <a:off x="565103" y="3868181"/>
            <a:ext cx="2477128" cy="870867"/>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19" name="TextBox 18"/>
          <p:cNvSpPr txBox="1"/>
          <p:nvPr/>
        </p:nvSpPr>
        <p:spPr>
          <a:xfrm>
            <a:off x="1562100" y="4228988"/>
            <a:ext cx="184731" cy="369332"/>
          </a:xfrm>
          <a:prstGeom prst="rect">
            <a:avLst/>
          </a:prstGeom>
          <a:noFill/>
          <a:ln>
            <a:noFill/>
          </a:ln>
        </p:spPr>
        <p:txBody>
          <a:bodyPr wrap="none" rtlCol="0">
            <a:spAutoFit/>
          </a:bodyPr>
          <a:lstStyle/>
          <a:p>
            <a:endParaRPr lang="en-US" dirty="0"/>
          </a:p>
        </p:txBody>
      </p:sp>
      <p:cxnSp>
        <p:nvCxnSpPr>
          <p:cNvPr id="25" name="Straight Arrow Connector 24"/>
          <p:cNvCxnSpPr/>
          <p:nvPr/>
        </p:nvCxnSpPr>
        <p:spPr>
          <a:xfrm flipV="1">
            <a:off x="1803667" y="2942305"/>
            <a:ext cx="6578333" cy="10449"/>
          </a:xfrm>
          <a:prstGeom prst="straightConnector1">
            <a:avLst/>
          </a:prstGeom>
          <a:ln w="5715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grpSp>
        <p:nvGrpSpPr>
          <p:cNvPr id="28" name="Group 27"/>
          <p:cNvGrpSpPr/>
          <p:nvPr/>
        </p:nvGrpSpPr>
        <p:grpSpPr>
          <a:xfrm>
            <a:off x="892444" y="144814"/>
            <a:ext cx="3314700" cy="1745803"/>
            <a:chOff x="914400" y="198854"/>
            <a:chExt cx="3314700" cy="1745803"/>
          </a:xfrm>
        </p:grpSpPr>
        <p:grpSp>
          <p:nvGrpSpPr>
            <p:cNvPr id="14" name="Group 13"/>
            <p:cNvGrpSpPr/>
            <p:nvPr/>
          </p:nvGrpSpPr>
          <p:grpSpPr>
            <a:xfrm rot="10800000">
              <a:off x="914400" y="198854"/>
              <a:ext cx="3314700" cy="1745803"/>
              <a:chOff x="-114300" y="3107824"/>
              <a:chExt cx="3314700" cy="1768181"/>
            </a:xfrm>
            <a:solidFill>
              <a:schemeClr val="tx2"/>
            </a:solidFill>
          </p:grpSpPr>
          <p:cxnSp>
            <p:nvCxnSpPr>
              <p:cNvPr id="16" name="Straight Connector 15"/>
              <p:cNvCxnSpPr/>
              <p:nvPr/>
            </p:nvCxnSpPr>
            <p:spPr>
              <a:xfrm rot="10800000" flipV="1">
                <a:off x="1371600" y="3279439"/>
                <a:ext cx="1" cy="968712"/>
              </a:xfrm>
              <a:prstGeom prst="line">
                <a:avLst/>
              </a:prstGeom>
              <a:grpFill/>
              <a:ln w="38100">
                <a:solidFill>
                  <a:schemeClr val="tx2"/>
                </a:solidFill>
              </a:ln>
            </p:spPr>
            <p:style>
              <a:lnRef idx="1">
                <a:schemeClr val="accent1"/>
              </a:lnRef>
              <a:fillRef idx="0">
                <a:schemeClr val="accent1"/>
              </a:fillRef>
              <a:effectRef idx="0">
                <a:schemeClr val="accent1"/>
              </a:effectRef>
              <a:fontRef idx="minor">
                <a:schemeClr val="tx1"/>
              </a:fontRef>
            </p:style>
          </p:cxnSp>
          <p:sp>
            <p:nvSpPr>
              <p:cNvPr id="15" name="Flowchart: Connector 14"/>
              <p:cNvSpPr/>
              <p:nvPr/>
            </p:nvSpPr>
            <p:spPr>
              <a:xfrm>
                <a:off x="1219201" y="3107824"/>
                <a:ext cx="304800" cy="304801"/>
              </a:xfrm>
              <a:prstGeom prst="flowChartConnector">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ounded Rectangle 16"/>
              <p:cNvSpPr/>
              <p:nvPr/>
            </p:nvSpPr>
            <p:spPr>
              <a:xfrm>
                <a:off x="-114300" y="3729965"/>
                <a:ext cx="3314700" cy="1146040"/>
              </a:xfrm>
              <a:prstGeom prst="roundRect">
                <a:avLst/>
              </a:prstGeom>
              <a:grp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3" name="TextBox 22"/>
            <p:cNvSpPr txBox="1"/>
            <p:nvPr/>
          </p:nvSpPr>
          <p:spPr>
            <a:xfrm>
              <a:off x="957062" y="263590"/>
              <a:ext cx="2019300" cy="923330"/>
            </a:xfrm>
            <a:prstGeom prst="rect">
              <a:avLst/>
            </a:prstGeom>
            <a:noFill/>
          </p:spPr>
          <p:txBody>
            <a:bodyPr wrap="square" rtlCol="0">
              <a:spAutoFit/>
            </a:bodyPr>
            <a:lstStyle/>
            <a:p>
              <a:r>
                <a:rPr lang="en-US" b="1" dirty="0" smtClean="0">
                  <a:effectLst>
                    <a:glow rad="101600">
                      <a:schemeClr val="bg1">
                        <a:alpha val="60000"/>
                      </a:schemeClr>
                    </a:glow>
                  </a:effectLst>
                </a:rPr>
                <a:t>Career Development Curriculum </a:t>
              </a:r>
              <a:endParaRPr lang="en-US" sz="700" dirty="0">
                <a:solidFill>
                  <a:schemeClr val="bg1"/>
                </a:solidFill>
              </a:endParaRPr>
            </a:p>
          </p:txBody>
        </p:sp>
      </p:grpSp>
      <p:cxnSp>
        <p:nvCxnSpPr>
          <p:cNvPr id="29" name="Straight Arrow Connector 28"/>
          <p:cNvCxnSpPr/>
          <p:nvPr/>
        </p:nvCxnSpPr>
        <p:spPr>
          <a:xfrm>
            <a:off x="2792085" y="1747449"/>
            <a:ext cx="5666115" cy="24172"/>
          </a:xfrm>
          <a:prstGeom prst="straightConnector1">
            <a:avLst/>
          </a:prstGeom>
          <a:ln w="57150">
            <a:solidFill>
              <a:schemeClr val="tx2"/>
            </a:solidFill>
            <a:tailEnd type="triangle"/>
          </a:ln>
        </p:spPr>
        <p:style>
          <a:lnRef idx="1">
            <a:schemeClr val="accent1"/>
          </a:lnRef>
          <a:fillRef idx="0">
            <a:schemeClr val="accent1"/>
          </a:fillRef>
          <a:effectRef idx="0">
            <a:schemeClr val="accent1"/>
          </a:effectRef>
          <a:fontRef idx="minor">
            <a:schemeClr val="tx1"/>
          </a:fontRef>
        </p:style>
      </p:cxnSp>
      <p:grpSp>
        <p:nvGrpSpPr>
          <p:cNvPr id="36" name="Group 35"/>
          <p:cNvGrpSpPr/>
          <p:nvPr/>
        </p:nvGrpSpPr>
        <p:grpSpPr>
          <a:xfrm>
            <a:off x="5307290" y="246403"/>
            <a:ext cx="2209800" cy="1563347"/>
            <a:chOff x="2112706" y="381310"/>
            <a:chExt cx="2209800" cy="1563347"/>
          </a:xfrm>
          <a:solidFill>
            <a:schemeClr val="accent4"/>
          </a:solidFill>
        </p:grpSpPr>
        <p:grpSp>
          <p:nvGrpSpPr>
            <p:cNvPr id="37" name="Group 36"/>
            <p:cNvGrpSpPr/>
            <p:nvPr/>
          </p:nvGrpSpPr>
          <p:grpSpPr>
            <a:xfrm rot="10800000">
              <a:off x="2112706" y="381310"/>
              <a:ext cx="2209800" cy="1563347"/>
              <a:chOff x="-207706" y="3107824"/>
              <a:chExt cx="2209800" cy="1583386"/>
            </a:xfrm>
            <a:grpFill/>
          </p:grpSpPr>
          <p:cxnSp>
            <p:nvCxnSpPr>
              <p:cNvPr id="40" name="Straight Connector 39"/>
              <p:cNvCxnSpPr/>
              <p:nvPr/>
            </p:nvCxnSpPr>
            <p:spPr>
              <a:xfrm rot="10800000" flipV="1">
                <a:off x="1371600" y="3279439"/>
                <a:ext cx="1" cy="968712"/>
              </a:xfrm>
              <a:prstGeom prst="line">
                <a:avLst/>
              </a:prstGeom>
              <a:grpFill/>
              <a:ln w="38100">
                <a:solidFill>
                  <a:schemeClr val="accent4"/>
                </a:solidFill>
              </a:ln>
            </p:spPr>
            <p:style>
              <a:lnRef idx="1">
                <a:schemeClr val="accent1"/>
              </a:lnRef>
              <a:fillRef idx="0">
                <a:schemeClr val="accent1"/>
              </a:fillRef>
              <a:effectRef idx="0">
                <a:schemeClr val="accent1"/>
              </a:effectRef>
              <a:fontRef idx="minor">
                <a:schemeClr val="tx1"/>
              </a:fontRef>
            </p:style>
          </p:cxnSp>
          <p:sp>
            <p:nvSpPr>
              <p:cNvPr id="41" name="Flowchart: Connector 40"/>
              <p:cNvSpPr/>
              <p:nvPr/>
            </p:nvSpPr>
            <p:spPr>
              <a:xfrm>
                <a:off x="1219201" y="3107824"/>
                <a:ext cx="304800" cy="304801"/>
              </a:xfrm>
              <a:prstGeom prst="flowChartConnector">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Rounded Rectangle 41"/>
              <p:cNvSpPr/>
              <p:nvPr/>
            </p:nvSpPr>
            <p:spPr>
              <a:xfrm>
                <a:off x="-207706" y="3619434"/>
                <a:ext cx="2209800" cy="1071776"/>
              </a:xfrm>
              <a:prstGeom prst="roundRect">
                <a:avLst/>
              </a:prstGeom>
              <a:grp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8" name="TextBox 37"/>
            <p:cNvSpPr txBox="1"/>
            <p:nvPr/>
          </p:nvSpPr>
          <p:spPr>
            <a:xfrm>
              <a:off x="2187128" y="426372"/>
              <a:ext cx="2019300" cy="984885"/>
            </a:xfrm>
            <a:prstGeom prst="rect">
              <a:avLst/>
            </a:prstGeom>
            <a:noFill/>
          </p:spPr>
          <p:txBody>
            <a:bodyPr wrap="square" rtlCol="0">
              <a:spAutoFit/>
            </a:bodyPr>
            <a:lstStyle/>
            <a:p>
              <a:r>
                <a:rPr lang="en-US" sz="3600" b="1" dirty="0" smtClean="0">
                  <a:effectLst>
                    <a:glow rad="101600">
                      <a:schemeClr val="bg1">
                        <a:alpha val="60000"/>
                      </a:schemeClr>
                    </a:glow>
                  </a:effectLst>
                </a:rPr>
                <a:t>ICAP</a:t>
              </a:r>
            </a:p>
            <a:p>
              <a:r>
                <a:rPr lang="en-US" sz="1100" dirty="0" smtClean="0">
                  <a:solidFill>
                    <a:schemeClr val="bg1"/>
                  </a:solidFill>
                </a:rPr>
                <a:t>Individual Career </a:t>
              </a:r>
            </a:p>
            <a:p>
              <a:r>
                <a:rPr lang="en-US" sz="1100" dirty="0" smtClean="0">
                  <a:solidFill>
                    <a:schemeClr val="bg1"/>
                  </a:solidFill>
                </a:rPr>
                <a:t>and Academic Plan</a:t>
              </a:r>
              <a:endParaRPr lang="en-US" sz="1100" dirty="0">
                <a:solidFill>
                  <a:schemeClr val="bg1"/>
                </a:solidFill>
              </a:endParaRPr>
            </a:p>
          </p:txBody>
        </p:sp>
      </p:grpSp>
      <p:grpSp>
        <p:nvGrpSpPr>
          <p:cNvPr id="43" name="Group 42"/>
          <p:cNvGrpSpPr/>
          <p:nvPr/>
        </p:nvGrpSpPr>
        <p:grpSpPr>
          <a:xfrm>
            <a:off x="4039228" y="2753789"/>
            <a:ext cx="2755324" cy="1646761"/>
            <a:chOff x="4039228" y="2753789"/>
            <a:chExt cx="2755324" cy="1646761"/>
          </a:xfrm>
        </p:grpSpPr>
        <p:grpSp>
          <p:nvGrpSpPr>
            <p:cNvPr id="31" name="Group 30"/>
            <p:cNvGrpSpPr/>
            <p:nvPr/>
          </p:nvGrpSpPr>
          <p:grpSpPr>
            <a:xfrm>
              <a:off x="4039228" y="2753789"/>
              <a:ext cx="2755324" cy="1646761"/>
              <a:chOff x="533400" y="2801200"/>
              <a:chExt cx="2345902" cy="1567393"/>
            </a:xfrm>
            <a:solidFill>
              <a:schemeClr val="tx2"/>
            </a:solidFill>
          </p:grpSpPr>
          <p:sp>
            <p:nvSpPr>
              <p:cNvPr id="32" name="Flowchart: Connector 31"/>
              <p:cNvSpPr/>
              <p:nvPr/>
            </p:nvSpPr>
            <p:spPr>
              <a:xfrm>
                <a:off x="1524000" y="2801200"/>
                <a:ext cx="327403" cy="304799"/>
              </a:xfrm>
              <a:prstGeom prst="flowChartConnector">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3" name="Straight Connector 32"/>
              <p:cNvCxnSpPr>
                <a:stCxn id="32" idx="4"/>
              </p:cNvCxnSpPr>
              <p:nvPr/>
            </p:nvCxnSpPr>
            <p:spPr>
              <a:xfrm flipH="1">
                <a:off x="1676400" y="3105999"/>
                <a:ext cx="11302" cy="1209324"/>
              </a:xfrm>
              <a:prstGeom prst="line">
                <a:avLst/>
              </a:prstGeom>
              <a:grpFill/>
              <a:ln w="38100">
                <a:solidFill>
                  <a:schemeClr val="tx2"/>
                </a:solidFill>
              </a:ln>
            </p:spPr>
            <p:style>
              <a:lnRef idx="1">
                <a:schemeClr val="accent1"/>
              </a:lnRef>
              <a:fillRef idx="0">
                <a:schemeClr val="accent1"/>
              </a:fillRef>
              <a:effectRef idx="0">
                <a:schemeClr val="accent1"/>
              </a:effectRef>
              <a:fontRef idx="minor">
                <a:schemeClr val="tx1"/>
              </a:fontRef>
            </p:style>
          </p:cxnSp>
          <p:sp>
            <p:nvSpPr>
              <p:cNvPr id="34" name="Rounded Rectangle 33"/>
              <p:cNvSpPr/>
              <p:nvPr/>
            </p:nvSpPr>
            <p:spPr>
              <a:xfrm>
                <a:off x="533400" y="3360666"/>
                <a:ext cx="2345902" cy="1007927"/>
              </a:xfrm>
              <a:prstGeom prst="roundRect">
                <a:avLst/>
              </a:prstGeom>
              <a:grp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5" name="TextBox 44"/>
            <p:cNvSpPr txBox="1"/>
            <p:nvPr/>
          </p:nvSpPr>
          <p:spPr>
            <a:xfrm>
              <a:off x="4113898" y="3449236"/>
              <a:ext cx="1823885" cy="923330"/>
            </a:xfrm>
            <a:prstGeom prst="rect">
              <a:avLst/>
            </a:prstGeom>
            <a:noFill/>
          </p:spPr>
          <p:txBody>
            <a:bodyPr wrap="square" rtlCol="0">
              <a:spAutoFit/>
            </a:bodyPr>
            <a:lstStyle/>
            <a:p>
              <a:pPr>
                <a:lnSpc>
                  <a:spcPct val="75000"/>
                </a:lnSpc>
              </a:pPr>
              <a:r>
                <a:rPr lang="en-US" sz="3600" b="1" dirty="0" smtClean="0">
                  <a:effectLst>
                    <a:glow rad="101600">
                      <a:schemeClr val="bg1">
                        <a:alpha val="60000"/>
                      </a:schemeClr>
                    </a:glow>
                  </a:effectLst>
                </a:rPr>
                <a:t>STEAM Events</a:t>
              </a:r>
            </a:p>
          </p:txBody>
        </p:sp>
        <p:pic>
          <p:nvPicPr>
            <p:cNvPr id="35" name="Picture 34">
              <a:hlinkClick r:id="rId10" action="ppaction://hlinksldjump"/>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597870" y="3497807"/>
              <a:ext cx="1064930" cy="709953"/>
            </a:xfrm>
            <a:prstGeom prst="rect">
              <a:avLst/>
            </a:prstGeom>
          </p:spPr>
        </p:pic>
      </p:grpSp>
      <p:pic>
        <p:nvPicPr>
          <p:cNvPr id="13" name="Picture 12">
            <a:hlinkClick r:id="rId12" action="ppaction://hlinksldjump"/>
          </p:cNvPr>
          <p:cNvPicPr>
            <a:picLocks noChangeAspect="1"/>
          </p:cNvPicPr>
          <p:nvPr/>
        </p:nvPicPr>
        <p:blipFill rotWithShape="1">
          <a:blip r:embed="rId13"/>
          <a:srcRect r="1601"/>
          <a:stretch/>
        </p:blipFill>
        <p:spPr>
          <a:xfrm>
            <a:off x="2410264" y="292046"/>
            <a:ext cx="1703634" cy="714725"/>
          </a:xfrm>
          <a:prstGeom prst="rect">
            <a:avLst/>
          </a:prstGeom>
          <a:ln>
            <a:solidFill>
              <a:schemeClr val="bg1"/>
            </a:solidFill>
          </a:ln>
          <a:effectLst>
            <a:glow rad="139700">
              <a:schemeClr val="accent1">
                <a:satMod val="175000"/>
                <a:alpha val="40000"/>
              </a:schemeClr>
            </a:glow>
          </a:effectLst>
        </p:spPr>
      </p:pic>
      <p:pic>
        <p:nvPicPr>
          <p:cNvPr id="48" name="Picture 4" descr="Individual Student Planning">
            <a:hlinkClick r:id="rId14" action="ppaction://hlinksldjump"/>
          </p:cNvPr>
          <p:cNvPicPr>
            <a:picLocks noChangeAspect="1" noChangeArrowheads="1"/>
          </p:cNvPicPr>
          <p:nvPr/>
        </p:nvPicPr>
        <p:blipFill rotWithShape="1">
          <a:blip r:embed="rId15">
            <a:extLst>
              <a:ext uri="{28A0092B-C50C-407E-A947-70E740481C1C}">
                <a14:useLocalDpi xmlns:a14="http://schemas.microsoft.com/office/drawing/2010/main" val="0"/>
              </a:ext>
            </a:extLst>
          </a:blip>
          <a:srcRect b="32007"/>
          <a:stretch/>
        </p:blipFill>
        <p:spPr bwMode="auto">
          <a:xfrm>
            <a:off x="6248400" y="295602"/>
            <a:ext cx="1526648" cy="904548"/>
          </a:xfrm>
          <a:prstGeom prst="rect">
            <a:avLst/>
          </a:prstGeom>
          <a:noFill/>
          <a:effectLst>
            <a:glow rad="101600">
              <a:schemeClr val="bg1">
                <a:alpha val="60000"/>
              </a:schemeClr>
            </a:glo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986148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704850"/>
            <a:ext cx="6696075" cy="800100"/>
          </a:xfrm>
        </p:spPr>
        <p:txBody>
          <a:bodyPr/>
          <a:lstStyle/>
          <a:p>
            <a:r>
              <a:rPr lang="en-US" sz="3200" dirty="0" smtClean="0"/>
              <a:t>K-12 Career Awareness/Exploration</a:t>
            </a:r>
            <a:endParaRPr lang="en-US" sz="3200" dirty="0"/>
          </a:p>
        </p:txBody>
      </p:sp>
      <p:sp>
        <p:nvSpPr>
          <p:cNvPr id="3" name="Content Placeholder 2"/>
          <p:cNvSpPr>
            <a:spLocks noGrp="1"/>
          </p:cNvSpPr>
          <p:nvPr>
            <p:ph sz="quarter" idx="10"/>
          </p:nvPr>
        </p:nvSpPr>
        <p:spPr>
          <a:xfrm>
            <a:off x="76200" y="1657350"/>
            <a:ext cx="8610599" cy="3352800"/>
          </a:xfrm>
        </p:spPr>
        <p:txBody>
          <a:bodyPr>
            <a:normAutofit fontScale="85000" lnSpcReduction="20000"/>
          </a:bodyPr>
          <a:lstStyle/>
          <a:p>
            <a:r>
              <a:rPr lang="en-US" dirty="0" smtClean="0"/>
              <a:t>Elementary school is a crucial time for developing Career awareness</a:t>
            </a:r>
          </a:p>
          <a:p>
            <a:r>
              <a:rPr lang="en-US" dirty="0" smtClean="0"/>
              <a:t>ASCA recognizes that career education begins in Kindergarten and is exemplified by students who are knowledgeable about career and postsecondary options</a:t>
            </a:r>
          </a:p>
          <a:p>
            <a:r>
              <a:rPr lang="en-US" dirty="0" smtClean="0"/>
              <a:t>School counselors play a critical role in students’ career development and ICAP preparation by introducing careers and the world of work beginning in lower elementary</a:t>
            </a:r>
          </a:p>
        </p:txBody>
      </p:sp>
    </p:spTree>
    <p:extLst>
      <p:ext uri="{BB962C8B-B14F-4D97-AF65-F5344CB8AC3E}">
        <p14:creationId xmlns:p14="http://schemas.microsoft.com/office/powerpoint/2010/main" val="342823756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381000" y="742950"/>
            <a:ext cx="8610600" cy="800100"/>
          </a:xfrm>
          <a:prstGeom prst="rect">
            <a:avLst/>
          </a:prstGeom>
        </p:spPr>
        <p:txBody>
          <a:bodyPr/>
          <a:lstStyle>
            <a:lvl1pPr algn="ctr" defTabSz="914400" rtl="0" eaLnBrk="1" latinLnBrk="0" hangingPunct="1">
              <a:spcBef>
                <a:spcPct val="0"/>
              </a:spcBef>
              <a:buNone/>
              <a:defRPr sz="4400" b="1" kern="1200">
                <a:solidFill>
                  <a:schemeClr val="tx1"/>
                </a:solidFill>
                <a:latin typeface="+mj-lt"/>
                <a:ea typeface="+mj-ea"/>
                <a:cs typeface="+mj-cs"/>
              </a:defRPr>
            </a:lvl1pPr>
          </a:lstStyle>
          <a:p>
            <a:r>
              <a:rPr lang="en-US" dirty="0" smtClean="0"/>
              <a:t>From PPOS to ICAP</a:t>
            </a:r>
            <a:endParaRPr lang="en-US" dirty="0"/>
          </a:p>
        </p:txBody>
      </p:sp>
      <p:sp>
        <p:nvSpPr>
          <p:cNvPr id="5" name="Rectangle 4"/>
          <p:cNvSpPr/>
          <p:nvPr/>
        </p:nvSpPr>
        <p:spPr>
          <a:xfrm>
            <a:off x="1597794" y="1962150"/>
            <a:ext cx="6324600" cy="2554545"/>
          </a:xfrm>
          <a:prstGeom prst="rect">
            <a:avLst/>
          </a:prstGeom>
        </p:spPr>
        <p:txBody>
          <a:bodyPr wrap="square">
            <a:spAutoFit/>
          </a:bodyPr>
          <a:lstStyle/>
          <a:p>
            <a:r>
              <a:rPr lang="en-US" altLang="en-US" sz="1600" dirty="0"/>
              <a:t>167.903. 1. Each student prior to his or her ninth grade year at  a public school, including a charter school, </a:t>
            </a:r>
            <a:r>
              <a:rPr lang="en-US" altLang="en-US" sz="1600" b="1" i="1" u="sng" dirty="0"/>
              <a:t>may</a:t>
            </a:r>
            <a:r>
              <a:rPr lang="en-US" altLang="en-US" sz="1600" dirty="0"/>
              <a:t> develop with help from  the school's guidance counselors a personal plan of study, which shall  be reviewed regularly, as needed by school personnel and the student's  parent or guardian and updated based upon the needs of the  student. Each plan </a:t>
            </a:r>
            <a:r>
              <a:rPr lang="en-US" altLang="en-US" sz="1600" b="1" i="1" u="sng" dirty="0"/>
              <a:t>shall</a:t>
            </a:r>
            <a:r>
              <a:rPr lang="en-US" altLang="en-US" sz="1600" dirty="0"/>
              <a:t> present a sequence of courses and experiences  that conclude with the student reaching his or her postsecondary goals,  with implementation of the plan of study transferring to the program  of postsecondary education or training upon the student's high school graduation</a:t>
            </a:r>
          </a:p>
        </p:txBody>
      </p:sp>
      <p:sp>
        <p:nvSpPr>
          <p:cNvPr id="6" name="Rectangle 5"/>
          <p:cNvSpPr/>
          <p:nvPr/>
        </p:nvSpPr>
        <p:spPr>
          <a:xfrm>
            <a:off x="2895600" y="1612087"/>
            <a:ext cx="3935180" cy="369332"/>
          </a:xfrm>
          <a:prstGeom prst="rect">
            <a:avLst/>
          </a:prstGeom>
        </p:spPr>
        <p:txBody>
          <a:bodyPr wrap="none">
            <a:spAutoFit/>
          </a:bodyPr>
          <a:lstStyle/>
          <a:p>
            <a:r>
              <a:rPr lang="en-US" altLang="en-US" b="1" dirty="0"/>
              <a:t>Compliant with SB638 </a:t>
            </a:r>
            <a:r>
              <a:rPr lang="en-US" altLang="en-US" b="1" dirty="0" smtClean="0"/>
              <a:t>(2016)    </a:t>
            </a:r>
            <a:r>
              <a:rPr lang="en-US" altLang="en-US" b="1" dirty="0"/>
              <a:t>167.903</a:t>
            </a:r>
            <a:endParaRPr lang="en-US" dirty="0"/>
          </a:p>
        </p:txBody>
      </p:sp>
    </p:spTree>
    <p:extLst>
      <p:ext uri="{BB962C8B-B14F-4D97-AF65-F5344CB8AC3E}">
        <p14:creationId xmlns:p14="http://schemas.microsoft.com/office/powerpoint/2010/main" val="303818666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fld id="{3B745311-16E5-4BEF-BFE6-36758A3427EB}" type="slidenum">
              <a:rPr lang="en-US" smtClean="0"/>
              <a:pPr/>
              <a:t>7</a:t>
            </a:fld>
            <a:endParaRPr lang="en-US" dirty="0"/>
          </a:p>
        </p:txBody>
      </p:sp>
      <p:sp>
        <p:nvSpPr>
          <p:cNvPr id="5" name="Content Placeholder 2"/>
          <p:cNvSpPr txBox="1">
            <a:spLocks/>
          </p:cNvSpPr>
          <p:nvPr/>
        </p:nvSpPr>
        <p:spPr>
          <a:xfrm>
            <a:off x="381000" y="1276350"/>
            <a:ext cx="9143999" cy="3638550"/>
          </a:xfrm>
          <a:prstGeom prst="rect">
            <a:avLst/>
          </a:prstGeom>
        </p:spPr>
        <p:txBody>
          <a:bodyPr lIns="68580" tIns="34290" rIns="68580" bIns="34290">
            <a:normAutofit fontScale="55000" lnSpcReduction="20000"/>
          </a:bodyPr>
          <a:lstStyle>
            <a:lvl1pPr marL="457200" indent="-344488" algn="l" defTabSz="914400" rtl="0" eaLnBrk="1" latinLnBrk="0" hangingPunct="1">
              <a:spcBef>
                <a:spcPct val="20000"/>
              </a:spcBef>
              <a:buClr>
                <a:srgbClr val="00B050"/>
              </a:buClr>
              <a:buFont typeface="Arial" panose="020B0604020202020204" pitchFamily="34" charset="0"/>
              <a:buChar char="•"/>
              <a:defRPr sz="3200" kern="1200">
                <a:solidFill>
                  <a:schemeClr val="tx1"/>
                </a:solidFill>
                <a:latin typeface="+mn-lt"/>
                <a:ea typeface="+mn-ea"/>
                <a:cs typeface="+mn-cs"/>
              </a:defRPr>
            </a:lvl1pPr>
            <a:lvl2pPr marL="854075" indent="-396875" algn="l" defTabSz="914400" rtl="0" eaLnBrk="1" latinLnBrk="0" hangingPunct="1">
              <a:spcBef>
                <a:spcPct val="20000"/>
              </a:spcBef>
              <a:buClr>
                <a:srgbClr val="00B050"/>
              </a:buClr>
              <a:buSzPct val="60000"/>
              <a:buFont typeface="Wingdings" panose="05000000000000000000" pitchFamily="2" charset="2"/>
              <a:buChar char="q"/>
              <a:defRPr sz="3200" kern="1200">
                <a:solidFill>
                  <a:schemeClr val="tx1"/>
                </a:solidFill>
                <a:latin typeface="+mn-lt"/>
                <a:ea typeface="+mn-ea"/>
                <a:cs typeface="+mn-cs"/>
              </a:defRPr>
            </a:lvl2pPr>
            <a:lvl3pPr marL="1201738" indent="-347663" algn="l" defTabSz="914400" rtl="0" eaLnBrk="1" latinLnBrk="0" hangingPunct="1">
              <a:spcBef>
                <a:spcPct val="20000"/>
              </a:spcBef>
              <a:buClr>
                <a:srgbClr val="00B050"/>
              </a:buClr>
              <a:buSzPct val="85000"/>
              <a:buFont typeface="Courier New" panose="02070309020205020404" pitchFamily="49" charset="0"/>
              <a:buChar char="o"/>
              <a:defRPr sz="2800" kern="1200">
                <a:solidFill>
                  <a:schemeClr val="tx1"/>
                </a:solidFill>
                <a:latin typeface="+mn-lt"/>
                <a:ea typeface="+mn-ea"/>
                <a:cs typeface="+mn-cs"/>
              </a:defRPr>
            </a:lvl3pPr>
            <a:lvl4pPr marL="1541463" indent="-339725" algn="l" defTabSz="914400" rtl="0" eaLnBrk="1" latinLnBrk="0" hangingPunct="1">
              <a:spcBef>
                <a:spcPct val="20000"/>
              </a:spcBef>
              <a:buClr>
                <a:srgbClr val="00B050"/>
              </a:buClr>
              <a:buSzPct val="80000"/>
              <a:buFont typeface="Wingdings" panose="05000000000000000000" pitchFamily="2" charset="2"/>
              <a:buChar char="v"/>
              <a:defRPr sz="2400" kern="1200">
                <a:solidFill>
                  <a:schemeClr val="tx1"/>
                </a:solidFill>
                <a:latin typeface="+mn-lt"/>
                <a:ea typeface="+mn-ea"/>
                <a:cs typeface="+mn-cs"/>
              </a:defRPr>
            </a:lvl4pPr>
            <a:lvl5pPr marL="1828800" indent="-287338" algn="l" defTabSz="914400" rtl="0" eaLnBrk="1" latinLnBrk="0" hangingPunct="1">
              <a:spcBef>
                <a:spcPct val="20000"/>
              </a:spcBef>
              <a:buClr>
                <a:srgbClr val="00B050"/>
              </a:buClr>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112712" indent="0">
              <a:buNone/>
            </a:pPr>
            <a:r>
              <a:rPr lang="en-US" altLang="en-US" dirty="0" smtClean="0"/>
              <a:t>The plan </a:t>
            </a:r>
            <a:r>
              <a:rPr lang="en-US" altLang="en-US" b="1" i="1" u="sng" dirty="0" smtClean="0"/>
              <a:t>shall</a:t>
            </a:r>
            <a:r>
              <a:rPr lang="en-US" altLang="en-US" dirty="0" smtClean="0"/>
              <a:t> include, but not limited to: </a:t>
            </a:r>
          </a:p>
          <a:p>
            <a:pPr marL="275035" lvl="1" indent="0">
              <a:buFont typeface="Wingdings" panose="05000000000000000000" pitchFamily="2" charset="2"/>
              <a:buNone/>
            </a:pPr>
            <a:r>
              <a:rPr lang="en-US" altLang="en-US" dirty="0" smtClean="0"/>
              <a:t>(1)   Graduation requirements </a:t>
            </a:r>
          </a:p>
          <a:p>
            <a:pPr marL="275035" lvl="1" indent="0">
              <a:buFont typeface="Wingdings" panose="05000000000000000000" pitchFamily="2" charset="2"/>
              <a:buNone/>
            </a:pPr>
            <a:r>
              <a:rPr lang="en-US" altLang="en-US" dirty="0" smtClean="0"/>
              <a:t>(2)   Career or postsecondary goals</a:t>
            </a:r>
          </a:p>
          <a:p>
            <a:pPr marL="275035" lvl="1" indent="0">
              <a:buFont typeface="Wingdings" panose="05000000000000000000" pitchFamily="2" charset="2"/>
              <a:buNone/>
            </a:pPr>
            <a:r>
              <a:rPr lang="en-US" altLang="en-US" dirty="0" smtClean="0"/>
              <a:t>(3)   Coursework or program of study related to career and  </a:t>
            </a:r>
          </a:p>
          <a:p>
            <a:pPr marL="275035" lvl="1" indent="0">
              <a:buFont typeface="Wingdings" panose="05000000000000000000" pitchFamily="2" charset="2"/>
              <a:buNone/>
            </a:pPr>
            <a:r>
              <a:rPr lang="en-US" altLang="en-US" dirty="0" smtClean="0"/>
              <a:t>         postsecondary goals, which shall include, if relevant, </a:t>
            </a:r>
          </a:p>
          <a:p>
            <a:pPr marL="275035" lvl="1" indent="0">
              <a:buFont typeface="Wingdings" panose="05000000000000000000" pitchFamily="2" charset="2"/>
              <a:buNone/>
            </a:pPr>
            <a:r>
              <a:rPr lang="en-US" altLang="en-US" dirty="0" smtClean="0"/>
              <a:t>         opportunities that the district or school may not directly offer</a:t>
            </a:r>
          </a:p>
          <a:p>
            <a:pPr marL="275035" lvl="1" indent="0">
              <a:buFont typeface="Wingdings" panose="05000000000000000000" pitchFamily="2" charset="2"/>
              <a:buNone/>
            </a:pPr>
            <a:r>
              <a:rPr lang="en-US" altLang="en-US" dirty="0" smtClean="0"/>
              <a:t>(4)   Grade-appropriate and career-related experiences, as outlined in</a:t>
            </a:r>
          </a:p>
          <a:p>
            <a:pPr marL="275035" lvl="1" indent="0">
              <a:buFont typeface="Wingdings" panose="05000000000000000000" pitchFamily="2" charset="2"/>
              <a:buNone/>
            </a:pPr>
            <a:r>
              <a:rPr lang="en-US" altLang="en-US" dirty="0" smtClean="0"/>
              <a:t>         the grade-level expectations of the Missouri comprehensive  </a:t>
            </a:r>
          </a:p>
          <a:p>
            <a:pPr marL="275035" lvl="1" indent="0">
              <a:buFont typeface="Wingdings" panose="05000000000000000000" pitchFamily="2" charset="2"/>
              <a:buNone/>
            </a:pPr>
            <a:r>
              <a:rPr lang="en-US" altLang="en-US" dirty="0" smtClean="0"/>
              <a:t>         guidance program </a:t>
            </a:r>
          </a:p>
          <a:p>
            <a:pPr marL="275035" lvl="1" indent="0">
              <a:buFont typeface="Wingdings" panose="05000000000000000000" pitchFamily="2" charset="2"/>
              <a:buNone/>
            </a:pPr>
            <a:r>
              <a:rPr lang="en-US" altLang="en-US" dirty="0" smtClean="0"/>
              <a:t>(5)   Student assessments, interest inventories, or academic results </a:t>
            </a:r>
          </a:p>
          <a:p>
            <a:pPr marL="275035" lvl="1" indent="0">
              <a:buFont typeface="Wingdings" panose="05000000000000000000" pitchFamily="2" charset="2"/>
              <a:buNone/>
            </a:pPr>
            <a:r>
              <a:rPr lang="en-US" altLang="en-US" dirty="0" smtClean="0"/>
              <a:t>        needed to develop, review, and revise the personal plan of study, </a:t>
            </a:r>
          </a:p>
          <a:p>
            <a:pPr marL="275035" lvl="1" indent="0">
              <a:buFont typeface="Wingdings" panose="05000000000000000000" pitchFamily="2" charset="2"/>
              <a:buNone/>
            </a:pPr>
            <a:r>
              <a:rPr lang="en-US" altLang="en-US" dirty="0" smtClean="0"/>
              <a:t>        which shall include, if relevant, assessments, inventories, or </a:t>
            </a:r>
          </a:p>
          <a:p>
            <a:pPr marL="275035" lvl="1" indent="0">
              <a:buFont typeface="Wingdings" panose="05000000000000000000" pitchFamily="2" charset="2"/>
              <a:buNone/>
            </a:pPr>
            <a:r>
              <a:rPr lang="en-US" altLang="en-US" dirty="0" smtClean="0"/>
              <a:t>        academic results that the school district or charter school may offer.  </a:t>
            </a:r>
            <a:endParaRPr lang="en-US" altLang="en-US" dirty="0"/>
          </a:p>
        </p:txBody>
      </p:sp>
      <p:sp>
        <p:nvSpPr>
          <p:cNvPr id="6" name="Rectangle 5"/>
          <p:cNvSpPr/>
          <p:nvPr/>
        </p:nvSpPr>
        <p:spPr>
          <a:xfrm>
            <a:off x="1838449" y="666750"/>
            <a:ext cx="5294976" cy="707886"/>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altLang="en-US" sz="2000" b="1" dirty="0" smtClean="0"/>
              <a:t>Compliant </a:t>
            </a:r>
            <a:r>
              <a:rPr lang="en-US" altLang="en-US" sz="2000" b="1" dirty="0"/>
              <a:t>with SB638     </a:t>
            </a:r>
            <a:r>
              <a:rPr lang="en-US" altLang="en-US" sz="2000" b="1" dirty="0" smtClean="0"/>
              <a:t>Section 167.903, </a:t>
            </a:r>
            <a:r>
              <a:rPr lang="en-US" altLang="en-US" sz="2000" b="1" dirty="0" err="1" smtClean="0"/>
              <a:t>RSMo</a:t>
            </a:r>
            <a:endParaRPr lang="en-US" sz="2000" dirty="0"/>
          </a:p>
          <a:p>
            <a:pPr algn="ctr"/>
            <a:endParaRPr lang="en-US" sz="2000" b="1" cap="all" spc="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spTree>
    <p:extLst>
      <p:ext uri="{BB962C8B-B14F-4D97-AF65-F5344CB8AC3E}">
        <p14:creationId xmlns:p14="http://schemas.microsoft.com/office/powerpoint/2010/main" val="183802977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52400" y="-21743"/>
            <a:ext cx="8839200" cy="800100"/>
          </a:xfrm>
        </p:spPr>
        <p:txBody>
          <a:bodyPr/>
          <a:lstStyle/>
          <a:p>
            <a:r>
              <a:rPr lang="en-US" dirty="0" smtClean="0">
                <a:solidFill>
                  <a:schemeClr val="bg1"/>
                </a:solidFill>
              </a:rPr>
              <a:t>ICAP Page 1</a:t>
            </a:r>
            <a:endParaRPr lang="en-US" dirty="0">
              <a:solidFill>
                <a:schemeClr val="bg1"/>
              </a:solidFill>
            </a:endParaRPr>
          </a:p>
        </p:txBody>
      </p:sp>
      <p:pic>
        <p:nvPicPr>
          <p:cNvPr id="5" name="Picture 4"/>
          <p:cNvPicPr>
            <a:picLocks noChangeAspect="1"/>
          </p:cNvPicPr>
          <p:nvPr/>
        </p:nvPicPr>
        <p:blipFill>
          <a:blip r:embed="rId3"/>
          <a:stretch>
            <a:fillRect/>
          </a:stretch>
        </p:blipFill>
        <p:spPr>
          <a:xfrm>
            <a:off x="1219200" y="636572"/>
            <a:ext cx="6553200" cy="4481420"/>
          </a:xfrm>
          <a:prstGeom prst="rect">
            <a:avLst/>
          </a:prstGeom>
        </p:spPr>
      </p:pic>
    </p:spTree>
    <p:extLst>
      <p:ext uri="{BB962C8B-B14F-4D97-AF65-F5344CB8AC3E}">
        <p14:creationId xmlns:p14="http://schemas.microsoft.com/office/powerpoint/2010/main" val="51759958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321580" y="1504950"/>
            <a:ext cx="3677564" cy="74295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000" b="1" kern="1200">
                <a:solidFill>
                  <a:schemeClr val="tx1"/>
                </a:solidFill>
                <a:effectLst/>
                <a:latin typeface="+mj-lt"/>
                <a:ea typeface="+mj-ea"/>
                <a:cs typeface="+mj-cs"/>
              </a:defRPr>
            </a:lvl1pPr>
          </a:lstStyle>
          <a:p>
            <a:r>
              <a:rPr lang="en-US" altLang="en-US" sz="2800" dirty="0" smtClean="0"/>
              <a:t> Paths, Clusters and Pathways </a:t>
            </a:r>
          </a:p>
        </p:txBody>
      </p:sp>
      <p:sp>
        <p:nvSpPr>
          <p:cNvPr id="6" name="Rectangle 5"/>
          <p:cNvSpPr/>
          <p:nvPr/>
        </p:nvSpPr>
        <p:spPr>
          <a:xfrm>
            <a:off x="5306340" y="3028950"/>
            <a:ext cx="3297480" cy="1754326"/>
          </a:xfrm>
          <a:prstGeom prst="rect">
            <a:avLst/>
          </a:prstGeom>
          <a:noFill/>
        </p:spPr>
        <p:txBody>
          <a:bodyPr wrap="square" lIns="91440" tIns="45720" rIns="91440" bIns="45720">
            <a:spAutoFit/>
          </a:bodyPr>
          <a:lstStyle/>
          <a:p>
            <a:pPr algn="ctr"/>
            <a:r>
              <a:rPr lang="en-US" sz="54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Career Planning</a:t>
            </a:r>
            <a:endParaRPr lang="en-US" sz="54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0"/>
            <a:ext cx="3952875" cy="5114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76925099"/>
      </p:ext>
    </p:extLst>
  </p:cSld>
  <p:clrMapOvr>
    <a:masterClrMapping/>
  </p:clrMapOvr>
  <p:timing>
    <p:tnLst>
      <p:par>
        <p:cTn id="1" dur="indefinite" restart="never" nodeType="tmRoot"/>
      </p:par>
    </p:tnLst>
  </p:timing>
</p:sld>
</file>

<file path=ppt/theme/theme1.xml><?xml version="1.0" encoding="utf-8"?>
<a:theme xmlns:a="http://schemas.openxmlformats.org/drawingml/2006/main" name="DESE PPT Template Widescreen 2017">
  <a:themeElements>
    <a:clrScheme name="DESE PPT Colors">
      <a:dk1>
        <a:srgbClr val="004B8D"/>
      </a:dk1>
      <a:lt1>
        <a:sysClr val="window" lastClr="FFFFFF"/>
      </a:lt1>
      <a:dk2>
        <a:srgbClr val="009900"/>
      </a:dk2>
      <a:lt2>
        <a:srgbClr val="FFFFFF"/>
      </a:lt2>
      <a:accent1>
        <a:srgbClr val="004B8D"/>
      </a:accent1>
      <a:accent2>
        <a:srgbClr val="9C5708"/>
      </a:accent2>
      <a:accent3>
        <a:srgbClr val="D9541E"/>
      </a:accent3>
      <a:accent4>
        <a:srgbClr val="BA8748"/>
      </a:accent4>
      <a:accent5>
        <a:srgbClr val="AB0635"/>
      </a:accent5>
      <a:accent6>
        <a:srgbClr val="F79646"/>
      </a:accent6>
      <a:hlink>
        <a:srgbClr val="004B8D"/>
      </a:hlink>
      <a:folHlink>
        <a:srgbClr val="6637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ection Dividers">
  <a:themeElements>
    <a:clrScheme name="DESE PPT Colors">
      <a:dk1>
        <a:srgbClr val="004B8D"/>
      </a:dk1>
      <a:lt1>
        <a:sysClr val="window" lastClr="FFFFFF"/>
      </a:lt1>
      <a:dk2>
        <a:srgbClr val="009900"/>
      </a:dk2>
      <a:lt2>
        <a:srgbClr val="FFFFFF"/>
      </a:lt2>
      <a:accent1>
        <a:srgbClr val="004B8D"/>
      </a:accent1>
      <a:accent2>
        <a:srgbClr val="9C5708"/>
      </a:accent2>
      <a:accent3>
        <a:srgbClr val="D9541E"/>
      </a:accent3>
      <a:accent4>
        <a:srgbClr val="BA8748"/>
      </a:accent4>
      <a:accent5>
        <a:srgbClr val="AB0635"/>
      </a:accent5>
      <a:accent6>
        <a:srgbClr val="F79646"/>
      </a:accent6>
      <a:hlink>
        <a:srgbClr val="004B8D"/>
      </a:hlink>
      <a:folHlink>
        <a:srgbClr val="6637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ontent Layouts">
  <a:themeElements>
    <a:clrScheme name="DESE PPT Colors">
      <a:dk1>
        <a:srgbClr val="004B8D"/>
      </a:dk1>
      <a:lt1>
        <a:sysClr val="window" lastClr="FFFFFF"/>
      </a:lt1>
      <a:dk2>
        <a:srgbClr val="009900"/>
      </a:dk2>
      <a:lt2>
        <a:srgbClr val="FFFFFF"/>
      </a:lt2>
      <a:accent1>
        <a:srgbClr val="004B8D"/>
      </a:accent1>
      <a:accent2>
        <a:srgbClr val="9C5708"/>
      </a:accent2>
      <a:accent3>
        <a:srgbClr val="D9541E"/>
      </a:accent3>
      <a:accent4>
        <a:srgbClr val="BA8748"/>
      </a:accent4>
      <a:accent5>
        <a:srgbClr val="AB0635"/>
      </a:accent5>
      <a:accent6>
        <a:srgbClr val="F79646"/>
      </a:accent6>
      <a:hlink>
        <a:srgbClr val="004B8D"/>
      </a:hlink>
      <a:folHlink>
        <a:srgbClr val="6637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Content Breakout">
  <a:themeElements>
    <a:clrScheme name="DESE PPT Colors">
      <a:dk1>
        <a:srgbClr val="004B8D"/>
      </a:dk1>
      <a:lt1>
        <a:sysClr val="window" lastClr="FFFFFF"/>
      </a:lt1>
      <a:dk2>
        <a:srgbClr val="009900"/>
      </a:dk2>
      <a:lt2>
        <a:srgbClr val="FFFFFF"/>
      </a:lt2>
      <a:accent1>
        <a:srgbClr val="004B8D"/>
      </a:accent1>
      <a:accent2>
        <a:srgbClr val="9C5708"/>
      </a:accent2>
      <a:accent3>
        <a:srgbClr val="D9541E"/>
      </a:accent3>
      <a:accent4>
        <a:srgbClr val="BA8748"/>
      </a:accent4>
      <a:accent5>
        <a:srgbClr val="AB0635"/>
      </a:accent5>
      <a:accent6>
        <a:srgbClr val="F79646"/>
      </a:accent6>
      <a:hlink>
        <a:srgbClr val="004B8D"/>
      </a:hlink>
      <a:folHlink>
        <a:srgbClr val="6637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Closing ">
  <a:themeElements>
    <a:clrScheme name="DESE PPT Colors">
      <a:dk1>
        <a:srgbClr val="004B8D"/>
      </a:dk1>
      <a:lt1>
        <a:sysClr val="window" lastClr="FFFFFF"/>
      </a:lt1>
      <a:dk2>
        <a:srgbClr val="009900"/>
      </a:dk2>
      <a:lt2>
        <a:srgbClr val="FFFFFF"/>
      </a:lt2>
      <a:accent1>
        <a:srgbClr val="004B8D"/>
      </a:accent1>
      <a:accent2>
        <a:srgbClr val="9C5708"/>
      </a:accent2>
      <a:accent3>
        <a:srgbClr val="D9541E"/>
      </a:accent3>
      <a:accent4>
        <a:srgbClr val="BA8748"/>
      </a:accent4>
      <a:accent5>
        <a:srgbClr val="AB0635"/>
      </a:accent5>
      <a:accent6>
        <a:srgbClr val="F79646"/>
      </a:accent6>
      <a:hlink>
        <a:srgbClr val="004B8D"/>
      </a:hlink>
      <a:folHlink>
        <a:srgbClr val="6637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DESE PPT Template 2017</Template>
  <TotalTime>87745</TotalTime>
  <Words>2639</Words>
  <Application>Microsoft Office PowerPoint</Application>
  <PresentationFormat>On-screen Show (16:9)</PresentationFormat>
  <Paragraphs>294</Paragraphs>
  <Slides>34</Slides>
  <Notes>29</Notes>
  <HiddenSlides>0</HiddenSlides>
  <MMClips>0</MMClips>
  <ScaleCrop>false</ScaleCrop>
  <HeadingPairs>
    <vt:vector size="6" baseType="variant">
      <vt:variant>
        <vt:lpstr>Fonts Used</vt:lpstr>
      </vt:variant>
      <vt:variant>
        <vt:i4>4</vt:i4>
      </vt:variant>
      <vt:variant>
        <vt:lpstr>Theme</vt:lpstr>
      </vt:variant>
      <vt:variant>
        <vt:i4>5</vt:i4>
      </vt:variant>
      <vt:variant>
        <vt:lpstr>Slide Titles</vt:lpstr>
      </vt:variant>
      <vt:variant>
        <vt:i4>34</vt:i4>
      </vt:variant>
    </vt:vector>
  </HeadingPairs>
  <TitlesOfParts>
    <vt:vector size="43" baseType="lpstr">
      <vt:lpstr>Arial</vt:lpstr>
      <vt:lpstr>Calibri</vt:lpstr>
      <vt:lpstr>Courier New</vt:lpstr>
      <vt:lpstr>Wingdings</vt:lpstr>
      <vt:lpstr>DESE PPT Template Widescreen 2017</vt:lpstr>
      <vt:lpstr>Section Dividers</vt:lpstr>
      <vt:lpstr>Content Layouts</vt:lpstr>
      <vt:lpstr>Content Breakout</vt:lpstr>
      <vt:lpstr>Closing </vt:lpstr>
      <vt:lpstr>K-12 Career Development</vt:lpstr>
      <vt:lpstr>Show-Me Success</vt:lpstr>
      <vt:lpstr>PowerPoint Presentation</vt:lpstr>
      <vt:lpstr>PowerPoint Presentation</vt:lpstr>
      <vt:lpstr>K-12 Career Awareness/Exploration</vt:lpstr>
      <vt:lpstr>PowerPoint Presentation</vt:lpstr>
      <vt:lpstr>PowerPoint Presentation</vt:lpstr>
      <vt:lpstr>ICAP Page 1</vt:lpstr>
      <vt:lpstr>PowerPoint Presentation</vt:lpstr>
      <vt:lpstr>PowerPoint Presentation</vt:lpstr>
      <vt:lpstr>A+ Designated Schools</vt:lpstr>
      <vt:lpstr>Career And Technical Education Certificate</vt:lpstr>
      <vt:lpstr>IRC &amp; TSA</vt:lpstr>
      <vt:lpstr>Seal of Biliteracy</vt:lpstr>
      <vt:lpstr>NCAA </vt:lpstr>
      <vt:lpstr>Other: _____________</vt:lpstr>
      <vt:lpstr>PowerPoint Presentation</vt:lpstr>
      <vt:lpstr>PowerPoint Presentation</vt:lpstr>
      <vt:lpstr>9-12 Requirements/Credits</vt:lpstr>
      <vt:lpstr>9-12 Requirements/Credits</vt:lpstr>
      <vt:lpstr>Core 42</vt:lpstr>
      <vt:lpstr>ICAP Review</vt:lpstr>
      <vt:lpstr>ICAP Page 2</vt:lpstr>
      <vt:lpstr>PowerPoint Presentation</vt:lpstr>
      <vt:lpstr> Registered Apprenticeships</vt:lpstr>
      <vt:lpstr>Minimum State Graduation Requirements</vt:lpstr>
      <vt:lpstr>Assessments/Academic Results</vt:lpstr>
      <vt:lpstr>FAFSA</vt:lpstr>
      <vt:lpstr>Missouri Connections</vt:lpstr>
      <vt:lpstr>Postsecondary &amp; Scholarship Applications</vt:lpstr>
      <vt:lpstr>PowerPoint Presentation</vt:lpstr>
      <vt:lpstr>PowerPoint Presentation</vt:lpstr>
      <vt:lpstr>PowerPoint Presentation</vt:lpstr>
      <vt:lpstr>PowerPoint Presentation</vt:lpstr>
    </vt:vector>
  </TitlesOfParts>
  <Company>State of Missouri</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Regional Chair Training</dc:title>
  <dc:creator>Ernst, Amber</dc:creator>
  <cp:lastModifiedBy>Ernst, Amber</cp:lastModifiedBy>
  <cp:revision>180</cp:revision>
  <dcterms:created xsi:type="dcterms:W3CDTF">2018-03-23T17:19:52Z</dcterms:created>
  <dcterms:modified xsi:type="dcterms:W3CDTF">2019-01-29T16:14:01Z</dcterms:modified>
</cp:coreProperties>
</file>